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4FC462-0896-46C6-89BC-0F9619E351CB}" v="3" dt="2025-02-26T08:17:44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4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RIS, Helen (NHS ENGLAND - X26)" userId="59a7f619-40cd-4ae4-aa15-c56c0275c1ea" providerId="ADAL" clId="{034FC462-0896-46C6-89BC-0F9619E351CB}"/>
    <pc:docChg chg="custSel modSld">
      <pc:chgData name="MORRIS, Helen (NHS ENGLAND - X26)" userId="59a7f619-40cd-4ae4-aa15-c56c0275c1ea" providerId="ADAL" clId="{034FC462-0896-46C6-89BC-0F9619E351CB}" dt="2025-02-26T08:17:37.658" v="399" actId="3626"/>
      <pc:docMkLst>
        <pc:docMk/>
      </pc:docMkLst>
      <pc:sldChg chg="modSp mod">
        <pc:chgData name="MORRIS, Helen (NHS ENGLAND - X26)" userId="59a7f619-40cd-4ae4-aa15-c56c0275c1ea" providerId="ADAL" clId="{034FC462-0896-46C6-89BC-0F9619E351CB}" dt="2025-02-26T08:17:37.658" v="399" actId="3626"/>
        <pc:sldMkLst>
          <pc:docMk/>
          <pc:sldMk cId="1000060544" sldId="256"/>
        </pc:sldMkLst>
        <pc:spChg chg="mod">
          <ac:chgData name="MORRIS, Helen (NHS ENGLAND - X26)" userId="59a7f619-40cd-4ae4-aa15-c56c0275c1ea" providerId="ADAL" clId="{034FC462-0896-46C6-89BC-0F9619E351CB}" dt="2025-02-26T08:17:37.658" v="399" actId="3626"/>
          <ac:spMkLst>
            <pc:docMk/>
            <pc:sldMk cId="1000060544" sldId="256"/>
            <ac:spMk id="9" creationId="{CAABB14D-63CF-D26F-D4F2-91F3212A4C61}"/>
          </ac:spMkLst>
        </pc:spChg>
        <pc:spChg chg="mod">
          <ac:chgData name="MORRIS, Helen (NHS ENGLAND - X26)" userId="59a7f619-40cd-4ae4-aa15-c56c0275c1ea" providerId="ADAL" clId="{034FC462-0896-46C6-89BC-0F9619E351CB}" dt="2025-02-25T09:42:20.356" v="88" actId="1076"/>
          <ac:spMkLst>
            <pc:docMk/>
            <pc:sldMk cId="1000060544" sldId="256"/>
            <ac:spMk id="15" creationId="{04B6D2EC-D50D-F616-27AE-82F8EBF381B7}"/>
          </ac:spMkLst>
        </pc:spChg>
        <pc:picChg chg="mod">
          <ac:chgData name="MORRIS, Helen (NHS ENGLAND - X26)" userId="59a7f619-40cd-4ae4-aa15-c56c0275c1ea" providerId="ADAL" clId="{034FC462-0896-46C6-89BC-0F9619E351CB}" dt="2025-02-25T09:51:57.960" v="334" actId="1076"/>
          <ac:picMkLst>
            <pc:docMk/>
            <pc:sldMk cId="1000060544" sldId="256"/>
            <ac:picMk id="4" creationId="{E5E6801D-1804-9B8B-6960-3308258D263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8B50F-53FE-BF27-2BC5-681B4B730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1FBD35-E8AE-0E9F-38A2-3FC86AD52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FBBAF-95F2-1FA8-4DE3-380172E81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14B7-57F5-4687-8007-DAA3113117D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4D3FD-7E90-6DF3-6843-03C75DC6D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AA0D5-0A88-07F8-4669-CB1675AF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1327-C7D4-4B04-A0B6-5A7FCAA19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55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BBAA9-9B01-3CC7-5D4A-EDAA09660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E5E0D-A9E6-B960-0B21-31566B1E6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A455F-D372-27F0-20E9-E97AE25AC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14B7-57F5-4687-8007-DAA3113117D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B1B63-2375-B0B2-6F1B-587BC1AAF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5D3C8-9BB5-E47F-04F3-95E593F82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1327-C7D4-4B04-A0B6-5A7FCAA19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66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DC25F6-B0F7-D6D5-3858-8D06A54191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EC4F89-DA94-DFE5-9771-1E0CF135A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0EA73-FFD2-ED90-B9F6-A5650FBE9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14B7-57F5-4687-8007-DAA3113117D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85338-D0C6-D377-E78B-DA8F44E26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6BF30-8DE3-A44D-1556-24F695353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1327-C7D4-4B04-A0B6-5A7FCAA19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03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E42C2-382D-F530-E740-DEF9B469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A581E-5C89-E3D8-5650-9C9E6D21E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9748D-BB04-24C5-123D-C4660E15F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14B7-57F5-4687-8007-DAA3113117D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28761-B49C-7869-FD1A-6DB395171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5ED1E-FADC-63EB-1017-6589A236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1327-C7D4-4B04-A0B6-5A7FCAA19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7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189DC-DF82-6D06-BD8B-08FC88ED2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93CE0-A6E4-4B1A-DA4E-1FEEB1F5E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38A4A-A8CA-1B11-6AA1-86FA147A3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14B7-57F5-4687-8007-DAA3113117D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0E627-216C-83C3-BA59-0CC5F132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4137D-CDA6-E249-E0BC-C3E89DD8F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1327-C7D4-4B04-A0B6-5A7FCAA19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409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FEBBD-811D-8951-B37B-4E1A09D9C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BD7B5-3C16-ED62-1A5E-4A2FA8DD3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212484-3827-E63E-E687-64E8429EA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45A77-CA14-E655-F16A-D1CC0BA60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14B7-57F5-4687-8007-DAA3113117D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51B60-01F7-4824-CB41-0AC2A610E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0D64F5-29D2-9D8F-68BC-2B34D323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1327-C7D4-4B04-A0B6-5A7FCAA19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3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85D94-D81E-E110-A086-9AE23714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2D549-E219-38E8-3C58-9FA54AAE3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9C5FA8-C9A3-9473-F777-6C53A80EB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5A69A5-BF27-9958-EBAF-55FCDE2C6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21347A-52CE-F67F-F07F-2BAD7BDFFB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805B9D-DC72-DEE5-BFE9-ACB0E2BDA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14B7-57F5-4687-8007-DAA3113117D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B630CD-E0EB-BC78-41CF-CFC93A52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CF008C-C26B-4E0E-FCD5-5AA5D924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1327-C7D4-4B04-A0B6-5A7FCAA19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9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8A2CC-E026-D6DC-AA64-926DB88EE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8B94F7-5CDA-D1AF-1F6A-46417FB91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14B7-57F5-4687-8007-DAA3113117D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2685E-5E43-81B6-5E52-42876569C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7F27CB-95F3-B42B-85C3-0B09D31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1327-C7D4-4B04-A0B6-5A7FCAA19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2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09084C-20EA-2815-F84F-CC85676DD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14B7-57F5-4687-8007-DAA3113117D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BD754B-0392-344F-C5E8-7E5013309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9E84B-5448-7C16-23FF-856480CA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1327-C7D4-4B04-A0B6-5A7FCAA19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55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E06E9-912A-580C-932B-7D2445F21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61211-6E7A-28A8-F3AE-E7B482FCC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5956B-FC7A-D10B-9CF4-36E9A3BC0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DB742-2B5D-8BD3-53B2-FA8BF1C0C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14B7-57F5-4687-8007-DAA3113117D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6A0DEA-035B-481D-D585-AB2339EA4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E769F-6EA9-21D5-2C76-521714071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1327-C7D4-4B04-A0B6-5A7FCAA19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34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B7C0A-61DB-4AF3-BCF8-264B84F7D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FB494-C5AA-B11E-D3F1-7A6E9FB49D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F9BD8-D157-9413-486E-EA3A9ABBC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16D249-E9EF-9BD4-090D-F408A13E9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14B7-57F5-4687-8007-DAA3113117D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6865F-4A62-30F9-37A6-0DE74D49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897040-F401-0375-485F-7616EF714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1327-C7D4-4B04-A0B6-5A7FCAA19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44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B4F46E-3091-A5AE-FD79-9F509425F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C628B-FA58-0490-F8ED-6C24AB41F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D7E0C-ECE2-BC2D-D870-3C094A31A2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E14B7-57F5-4687-8007-DAA3113117D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21F92-6871-E312-EDB8-ACCCD2D1AF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3E4E8-E617-E0D9-DE29-BA904F45F9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C1327-C7D4-4B04-A0B6-5A7FCAA19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13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uture.nhs.uk/connect.ti/CareExperiencedPeerNetwork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hyperlink" Target="mailto:england.careexperiencedstaff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29F4FEF-3F4E-4042-8E6D-C24E201FB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group of people connected to each other&#10;&#10;AI-generated content may be incorrect.">
            <a:extLst>
              <a:ext uri="{FF2B5EF4-FFF2-40B4-BE49-F238E27FC236}">
                <a16:creationId xmlns:a16="http://schemas.microsoft.com/office/drawing/2014/main" id="{E5E6801D-1804-9B8B-6960-3308258D26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854"/>
          <a:stretch/>
        </p:blipFill>
        <p:spPr>
          <a:xfrm>
            <a:off x="6296956" y="2010503"/>
            <a:ext cx="5891996" cy="4415662"/>
          </a:xfrm>
          <a:custGeom>
            <a:avLst/>
            <a:gdLst/>
            <a:ahLst/>
            <a:cxnLst/>
            <a:rect l="l" t="t" r="r" b="b"/>
            <a:pathLst>
              <a:path w="6105136" h="4191746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007468" y="4190779"/>
                  <a:pt x="1790648" y="4201115"/>
                  <a:pt x="1535079" y="4190306"/>
                </a:cubicBez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AABB14D-63CF-D26F-D4F2-91F3212A4C61}"/>
              </a:ext>
            </a:extLst>
          </p:cNvPr>
          <p:cNvSpPr txBox="1"/>
          <p:nvPr/>
        </p:nvSpPr>
        <p:spPr>
          <a:xfrm>
            <a:off x="606587" y="1917966"/>
            <a:ext cx="5148754" cy="4052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lvl="0">
              <a:lnSpc>
                <a:spcPct val="115000"/>
              </a:lnSpc>
              <a:tabLst>
                <a:tab pos="457200" algn="l"/>
              </a:tabLst>
            </a:pPr>
            <a:r>
              <a:rPr lang="en-GB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network supports care-experienced NHS staff of all ages.</a:t>
            </a:r>
            <a:endParaRPr lang="en-GB" sz="1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endParaRPr lang="en-GB" kern="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r>
              <a:rPr lang="en-GB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Peer support plays a vital role in boosting well-being and connecting with others who have </a:t>
            </a:r>
            <a:r>
              <a:rPr lang="en-GB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sim</a:t>
            </a:r>
            <a:r>
              <a:rPr lang="en-GB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ilar experiences can help build self-esteem, confidence, and lasting friendships.</a:t>
            </a:r>
            <a:endParaRPr lang="en-GB" kern="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endParaRPr lang="en-GB" sz="1800" kern="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r>
              <a:rPr lang="en-GB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peer support group connects NHS staff with care experience to celebrate achievements and foster support.</a:t>
            </a: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endParaRPr lang="en-GB" kern="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r>
              <a:rPr lang="en-GB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Allies, including non-care-experienced colleagues who wish to support care leavers, are also welcome. It's important that past experiences won’t affect your future within the NHS.</a:t>
            </a: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endParaRPr lang="en-GB" kern="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r>
              <a:rPr lang="en-GB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Sign up to be part of this networ</a:t>
            </a:r>
            <a:r>
              <a:rPr lang="en-GB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k</a:t>
            </a:r>
            <a:r>
              <a:rPr lang="en-GB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if you have any questions, please email </a:t>
            </a:r>
            <a:r>
              <a:rPr lang="en-GB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england.careexperiencedstaff@nhs.net</a:t>
            </a:r>
            <a:endParaRPr lang="en-GB" kern="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endParaRPr lang="en-GB" kern="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tabLst>
                <a:tab pos="457200" algn="l"/>
              </a:tabLst>
            </a:pPr>
            <a:r>
              <a:rPr lang="en-GB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Only workspace managers can see member names and details unless you choose to participate in the discussion forum.</a:t>
            </a: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endParaRPr lang="en-GB" kern="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endParaRPr lang="en-GB" sz="18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tabLst>
                <a:tab pos="457200" algn="l"/>
              </a:tabLst>
            </a:pPr>
            <a:endParaRPr lang="en-GB" sz="1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indent="-2286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25000"/>
              <a:buFont typeface="Arial" panose="020B0604020202020204" pitchFamily="34" charset="0"/>
              <a:buChar char="•"/>
            </a:pPr>
            <a:endParaRPr lang="en-US" sz="800" cap="all" dirty="0"/>
          </a:p>
        </p:txBody>
      </p:sp>
      <p:pic>
        <p:nvPicPr>
          <p:cNvPr id="11" name="Picture 10" descr="A blue and white logo&#10;&#10;AI-generated content may be incorrect.">
            <a:extLst>
              <a:ext uri="{FF2B5EF4-FFF2-40B4-BE49-F238E27FC236}">
                <a16:creationId xmlns:a16="http://schemas.microsoft.com/office/drawing/2014/main" id="{D119AA3A-612F-B28A-AB19-F87522F67F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657" y="307030"/>
            <a:ext cx="1569066" cy="127163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4B6D2EC-D50D-F616-27AE-82F8EBF381B7}"/>
              </a:ext>
            </a:extLst>
          </p:cNvPr>
          <p:cNvSpPr txBox="1"/>
          <p:nvPr/>
        </p:nvSpPr>
        <p:spPr>
          <a:xfrm>
            <a:off x="504265" y="585391"/>
            <a:ext cx="7133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experienced peer network</a:t>
            </a:r>
          </a:p>
        </p:txBody>
      </p:sp>
    </p:spTree>
    <p:extLst>
      <p:ext uri="{BB962C8B-B14F-4D97-AF65-F5344CB8AC3E}">
        <p14:creationId xmlns:p14="http://schemas.microsoft.com/office/powerpoint/2010/main" val="1000060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132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Poole</dc:creator>
  <cp:lastModifiedBy>MORRIS, Helen (NHS ENGLAND - X26)</cp:lastModifiedBy>
  <cp:revision>4</cp:revision>
  <dcterms:created xsi:type="dcterms:W3CDTF">2023-04-06T13:40:16Z</dcterms:created>
  <dcterms:modified xsi:type="dcterms:W3CDTF">2025-02-26T08:17:48Z</dcterms:modified>
</cp:coreProperties>
</file>