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60" r:id="rId6"/>
    <p:sldId id="261" r:id="rId7"/>
    <p:sldId id="262" r:id="rId8"/>
    <p:sldId id="264" r:id="rId9"/>
    <p:sldId id="265" r:id="rId10"/>
    <p:sldId id="278" r:id="rId11"/>
    <p:sldId id="277" r:id="rId12"/>
    <p:sldId id="283" r:id="rId13"/>
    <p:sldId id="266" r:id="rId14"/>
    <p:sldId id="274" r:id="rId15"/>
    <p:sldId id="282" r:id="rId16"/>
    <p:sldId id="267" r:id="rId17"/>
    <p:sldId id="268" r:id="rId18"/>
    <p:sldId id="269" r:id="rId19"/>
    <p:sldId id="275" r:id="rId20"/>
    <p:sldId id="271" r:id="rId21"/>
    <p:sldId id="270" r:id="rId22"/>
    <p:sldId id="279" r:id="rId23"/>
    <p:sldId id="280" r:id="rId24"/>
    <p:sldId id="272" r:id="rId25"/>
    <p:sldId id="273" r:id="rId26"/>
    <p:sldId id="281" r:id="rId27"/>
    <p:sldId id="28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4A96EA-3DA1-4855-8A21-8CC18E62C817}" v="30" dt="2022-02-22T09:51:37.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585" autoAdjust="0"/>
  </p:normalViewPr>
  <p:slideViewPr>
    <p:cSldViewPr snapToGrid="0">
      <p:cViewPr varScale="1">
        <p:scale>
          <a:sx n="96" d="100"/>
          <a:sy n="96" d="100"/>
        </p:scale>
        <p:origin x="4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Sandra" userId="55571bed-cff9-4cc3-8a07-9abf589038cd" providerId="ADAL" clId="{B74A96EA-3DA1-4855-8A21-8CC18E62C817}"/>
    <pc:docChg chg="modSld">
      <pc:chgData name="Jones, Sandra" userId="55571bed-cff9-4cc3-8a07-9abf589038cd" providerId="ADAL" clId="{B74A96EA-3DA1-4855-8A21-8CC18E62C817}" dt="2022-02-22T09:51:37.602" v="67"/>
      <pc:docMkLst>
        <pc:docMk/>
      </pc:docMkLst>
      <pc:sldChg chg="modSp mod setBg">
        <pc:chgData name="Jones, Sandra" userId="55571bed-cff9-4cc3-8a07-9abf589038cd" providerId="ADAL" clId="{B74A96EA-3DA1-4855-8A21-8CC18E62C817}" dt="2022-02-22T09:47:44.480" v="37"/>
        <pc:sldMkLst>
          <pc:docMk/>
          <pc:sldMk cId="2266535091" sldId="256"/>
        </pc:sldMkLst>
        <pc:spChg chg="mod">
          <ac:chgData name="Jones, Sandra" userId="55571bed-cff9-4cc3-8a07-9abf589038cd" providerId="ADAL" clId="{B74A96EA-3DA1-4855-8A21-8CC18E62C817}" dt="2022-02-22T09:47:06.543" v="36" actId="20577"/>
          <ac:spMkLst>
            <pc:docMk/>
            <pc:sldMk cId="2266535091" sldId="256"/>
            <ac:spMk id="3" creationId="{4E861B63-98F7-47C3-9D42-9D602605C219}"/>
          </ac:spMkLst>
        </pc:spChg>
        <pc:spChg chg="mod">
          <ac:chgData name="Jones, Sandra" userId="55571bed-cff9-4cc3-8a07-9abf589038cd" providerId="ADAL" clId="{B74A96EA-3DA1-4855-8A21-8CC18E62C817}" dt="2022-02-22T09:44:40.496" v="3" actId="1076"/>
          <ac:spMkLst>
            <pc:docMk/>
            <pc:sldMk cId="2266535091" sldId="256"/>
            <ac:spMk id="8" creationId="{F33F3C28-E6E1-403E-9011-6411777E383C}"/>
          </ac:spMkLst>
        </pc:spChg>
        <pc:spChg chg="mod">
          <ac:chgData name="Jones, Sandra" userId="55571bed-cff9-4cc3-8a07-9abf589038cd" providerId="ADAL" clId="{B74A96EA-3DA1-4855-8A21-8CC18E62C817}" dt="2022-02-22T09:45:02.462" v="5" actId="6549"/>
          <ac:spMkLst>
            <pc:docMk/>
            <pc:sldMk cId="2266535091" sldId="256"/>
            <ac:spMk id="9" creationId="{9B63B9BA-AFA6-4365-8EB2-16850EE8FDAE}"/>
          </ac:spMkLst>
        </pc:spChg>
      </pc:sldChg>
      <pc:sldChg chg="setBg">
        <pc:chgData name="Jones, Sandra" userId="55571bed-cff9-4cc3-8a07-9abf589038cd" providerId="ADAL" clId="{B74A96EA-3DA1-4855-8A21-8CC18E62C817}" dt="2022-02-22T09:48:02.750" v="38"/>
        <pc:sldMkLst>
          <pc:docMk/>
          <pc:sldMk cId="2898797" sldId="260"/>
        </pc:sldMkLst>
      </pc:sldChg>
      <pc:sldChg chg="setBg">
        <pc:chgData name="Jones, Sandra" userId="55571bed-cff9-4cc3-8a07-9abf589038cd" providerId="ADAL" clId="{B74A96EA-3DA1-4855-8A21-8CC18E62C817}" dt="2022-02-22T09:48:09.720" v="39"/>
        <pc:sldMkLst>
          <pc:docMk/>
          <pc:sldMk cId="4035995063" sldId="261"/>
        </pc:sldMkLst>
      </pc:sldChg>
      <pc:sldChg chg="setBg">
        <pc:chgData name="Jones, Sandra" userId="55571bed-cff9-4cc3-8a07-9abf589038cd" providerId="ADAL" clId="{B74A96EA-3DA1-4855-8A21-8CC18E62C817}" dt="2022-02-22T09:48:19.059" v="40"/>
        <pc:sldMkLst>
          <pc:docMk/>
          <pc:sldMk cId="1788128446" sldId="262"/>
        </pc:sldMkLst>
      </pc:sldChg>
      <pc:sldChg chg="setBg">
        <pc:chgData name="Jones, Sandra" userId="55571bed-cff9-4cc3-8a07-9abf589038cd" providerId="ADAL" clId="{B74A96EA-3DA1-4855-8A21-8CC18E62C817}" dt="2022-02-22T09:48:25.963" v="41"/>
        <pc:sldMkLst>
          <pc:docMk/>
          <pc:sldMk cId="2957337999" sldId="264"/>
        </pc:sldMkLst>
      </pc:sldChg>
      <pc:sldChg chg="setBg">
        <pc:chgData name="Jones, Sandra" userId="55571bed-cff9-4cc3-8a07-9abf589038cd" providerId="ADAL" clId="{B74A96EA-3DA1-4855-8A21-8CC18E62C817}" dt="2022-02-22T09:48:33.317" v="42"/>
        <pc:sldMkLst>
          <pc:docMk/>
          <pc:sldMk cId="2438354819" sldId="265"/>
        </pc:sldMkLst>
      </pc:sldChg>
      <pc:sldChg chg="setBg">
        <pc:chgData name="Jones, Sandra" userId="55571bed-cff9-4cc3-8a07-9abf589038cd" providerId="ADAL" clId="{B74A96EA-3DA1-4855-8A21-8CC18E62C817}" dt="2022-02-22T09:49:20.992" v="47"/>
        <pc:sldMkLst>
          <pc:docMk/>
          <pc:sldMk cId="3279050578" sldId="266"/>
        </pc:sldMkLst>
      </pc:sldChg>
      <pc:sldChg chg="setBg">
        <pc:chgData name="Jones, Sandra" userId="55571bed-cff9-4cc3-8a07-9abf589038cd" providerId="ADAL" clId="{B74A96EA-3DA1-4855-8A21-8CC18E62C817}" dt="2022-02-22T09:49:46.987" v="50"/>
        <pc:sldMkLst>
          <pc:docMk/>
          <pc:sldMk cId="2766346141" sldId="267"/>
        </pc:sldMkLst>
      </pc:sldChg>
      <pc:sldChg chg="setBg">
        <pc:chgData name="Jones, Sandra" userId="55571bed-cff9-4cc3-8a07-9abf589038cd" providerId="ADAL" clId="{B74A96EA-3DA1-4855-8A21-8CC18E62C817}" dt="2022-02-22T09:49:52.177" v="51"/>
        <pc:sldMkLst>
          <pc:docMk/>
          <pc:sldMk cId="1449792621" sldId="268"/>
        </pc:sldMkLst>
      </pc:sldChg>
      <pc:sldChg chg="setBg">
        <pc:chgData name="Jones, Sandra" userId="55571bed-cff9-4cc3-8a07-9abf589038cd" providerId="ADAL" clId="{B74A96EA-3DA1-4855-8A21-8CC18E62C817}" dt="2022-02-22T09:49:57.897" v="52"/>
        <pc:sldMkLst>
          <pc:docMk/>
          <pc:sldMk cId="2179190241" sldId="269"/>
        </pc:sldMkLst>
      </pc:sldChg>
      <pc:sldChg chg="setBg">
        <pc:chgData name="Jones, Sandra" userId="55571bed-cff9-4cc3-8a07-9abf589038cd" providerId="ADAL" clId="{B74A96EA-3DA1-4855-8A21-8CC18E62C817}" dt="2022-02-22T09:50:17.481" v="55"/>
        <pc:sldMkLst>
          <pc:docMk/>
          <pc:sldMk cId="512383932" sldId="270"/>
        </pc:sldMkLst>
      </pc:sldChg>
      <pc:sldChg chg="setBg">
        <pc:chgData name="Jones, Sandra" userId="55571bed-cff9-4cc3-8a07-9abf589038cd" providerId="ADAL" clId="{B74A96EA-3DA1-4855-8A21-8CC18E62C817}" dt="2022-02-22T09:50:11.056" v="54"/>
        <pc:sldMkLst>
          <pc:docMk/>
          <pc:sldMk cId="2880413393" sldId="271"/>
        </pc:sldMkLst>
      </pc:sldChg>
      <pc:sldChg chg="setBg">
        <pc:chgData name="Jones, Sandra" userId="55571bed-cff9-4cc3-8a07-9abf589038cd" providerId="ADAL" clId="{B74A96EA-3DA1-4855-8A21-8CC18E62C817}" dt="2022-02-22T09:51:26.969" v="65"/>
        <pc:sldMkLst>
          <pc:docMk/>
          <pc:sldMk cId="3060972557" sldId="272"/>
        </pc:sldMkLst>
      </pc:sldChg>
      <pc:sldChg chg="setBg">
        <pc:chgData name="Jones, Sandra" userId="55571bed-cff9-4cc3-8a07-9abf589038cd" providerId="ADAL" clId="{B74A96EA-3DA1-4855-8A21-8CC18E62C817}" dt="2022-02-22T09:51:22.462" v="64"/>
        <pc:sldMkLst>
          <pc:docMk/>
          <pc:sldMk cId="1480002938" sldId="273"/>
        </pc:sldMkLst>
      </pc:sldChg>
      <pc:sldChg chg="setBg">
        <pc:chgData name="Jones, Sandra" userId="55571bed-cff9-4cc3-8a07-9abf589038cd" providerId="ADAL" clId="{B74A96EA-3DA1-4855-8A21-8CC18E62C817}" dt="2022-02-22T09:49:33.084" v="48"/>
        <pc:sldMkLst>
          <pc:docMk/>
          <pc:sldMk cId="2610532184" sldId="274"/>
        </pc:sldMkLst>
      </pc:sldChg>
      <pc:sldChg chg="setBg">
        <pc:chgData name="Jones, Sandra" userId="55571bed-cff9-4cc3-8a07-9abf589038cd" providerId="ADAL" clId="{B74A96EA-3DA1-4855-8A21-8CC18E62C817}" dt="2022-02-22T09:50:05.619" v="53"/>
        <pc:sldMkLst>
          <pc:docMk/>
          <pc:sldMk cId="1609553415" sldId="275"/>
        </pc:sldMkLst>
      </pc:sldChg>
      <pc:sldChg chg="setBg">
        <pc:chgData name="Jones, Sandra" userId="55571bed-cff9-4cc3-8a07-9abf589038cd" providerId="ADAL" clId="{B74A96EA-3DA1-4855-8A21-8CC18E62C817}" dt="2022-02-22T09:48:45.921" v="44"/>
        <pc:sldMkLst>
          <pc:docMk/>
          <pc:sldMk cId="3706460570" sldId="277"/>
        </pc:sldMkLst>
      </pc:sldChg>
      <pc:sldChg chg="modSp mod setBg">
        <pc:chgData name="Jones, Sandra" userId="55571bed-cff9-4cc3-8a07-9abf589038cd" providerId="ADAL" clId="{B74A96EA-3DA1-4855-8A21-8CC18E62C817}" dt="2022-02-22T09:49:06.433" v="45" actId="207"/>
        <pc:sldMkLst>
          <pc:docMk/>
          <pc:sldMk cId="3768672601" sldId="278"/>
        </pc:sldMkLst>
        <pc:spChg chg="mod">
          <ac:chgData name="Jones, Sandra" userId="55571bed-cff9-4cc3-8a07-9abf589038cd" providerId="ADAL" clId="{B74A96EA-3DA1-4855-8A21-8CC18E62C817}" dt="2022-02-22T09:49:06.433" v="45" actId="207"/>
          <ac:spMkLst>
            <pc:docMk/>
            <pc:sldMk cId="3768672601" sldId="278"/>
            <ac:spMk id="11" creationId="{8E659299-99E0-4B88-B10D-F6633DA989AF}"/>
          </ac:spMkLst>
        </pc:spChg>
      </pc:sldChg>
      <pc:sldChg chg="setBg">
        <pc:chgData name="Jones, Sandra" userId="55571bed-cff9-4cc3-8a07-9abf589038cd" providerId="ADAL" clId="{B74A96EA-3DA1-4855-8A21-8CC18E62C817}" dt="2022-02-22T09:50:23.053" v="56"/>
        <pc:sldMkLst>
          <pc:docMk/>
          <pc:sldMk cId="3272291579" sldId="279"/>
        </pc:sldMkLst>
      </pc:sldChg>
      <pc:sldChg chg="setBg">
        <pc:chgData name="Jones, Sandra" userId="55571bed-cff9-4cc3-8a07-9abf589038cd" providerId="ADAL" clId="{B74A96EA-3DA1-4855-8A21-8CC18E62C817}" dt="2022-02-22T09:51:31.417" v="66"/>
        <pc:sldMkLst>
          <pc:docMk/>
          <pc:sldMk cId="147730071" sldId="280"/>
        </pc:sldMkLst>
      </pc:sldChg>
      <pc:sldChg chg="setBg">
        <pc:chgData name="Jones, Sandra" userId="55571bed-cff9-4cc3-8a07-9abf589038cd" providerId="ADAL" clId="{B74A96EA-3DA1-4855-8A21-8CC18E62C817}" dt="2022-02-22T09:51:17.665" v="63"/>
        <pc:sldMkLst>
          <pc:docMk/>
          <pc:sldMk cId="862345386" sldId="281"/>
        </pc:sldMkLst>
      </pc:sldChg>
      <pc:sldChg chg="setBg">
        <pc:chgData name="Jones, Sandra" userId="55571bed-cff9-4cc3-8a07-9abf589038cd" providerId="ADAL" clId="{B74A96EA-3DA1-4855-8A21-8CC18E62C817}" dt="2022-02-22T09:49:41.064" v="49"/>
        <pc:sldMkLst>
          <pc:docMk/>
          <pc:sldMk cId="2229598198" sldId="282"/>
        </pc:sldMkLst>
      </pc:sldChg>
      <pc:sldChg chg="setBg">
        <pc:chgData name="Jones, Sandra" userId="55571bed-cff9-4cc3-8a07-9abf589038cd" providerId="ADAL" clId="{B74A96EA-3DA1-4855-8A21-8CC18E62C817}" dt="2022-02-22T09:49:14.529" v="46"/>
        <pc:sldMkLst>
          <pc:docMk/>
          <pc:sldMk cId="2127999134" sldId="283"/>
        </pc:sldMkLst>
      </pc:sldChg>
      <pc:sldChg chg="setBg">
        <pc:chgData name="Jones, Sandra" userId="55571bed-cff9-4cc3-8a07-9abf589038cd" providerId="ADAL" clId="{B74A96EA-3DA1-4855-8A21-8CC18E62C817}" dt="2022-02-22T09:51:11.318" v="62"/>
        <pc:sldMkLst>
          <pc:docMk/>
          <pc:sldMk cId="2163115666" sldId="285"/>
        </pc:sldMkLst>
      </pc:sldChg>
      <pc:sldChg chg="setBg">
        <pc:chgData name="Jones, Sandra" userId="55571bed-cff9-4cc3-8a07-9abf589038cd" providerId="ADAL" clId="{B74A96EA-3DA1-4855-8A21-8CC18E62C817}" dt="2022-02-22T09:51:37.602" v="67"/>
        <pc:sldMkLst>
          <pc:docMk/>
          <pc:sldMk cId="874992913" sldId="286"/>
        </pc:sldMkLst>
      </pc:sldChg>
    </pc:docChg>
  </pc:docChgLst>
  <pc:docChgLst>
    <pc:chgData name="Jordan, Nat" userId="3e3c50e5-e32c-4c98-8679-c8780a7fcbe7" providerId="ADAL" clId="{F66C3EFE-0DE5-4060-8A87-42BB390549E1}"/>
    <pc:docChg chg="undo redo custSel addSld delSld modSld sldOrd addSection delSection">
      <pc:chgData name="Jordan, Nat" userId="3e3c50e5-e32c-4c98-8679-c8780a7fcbe7" providerId="ADAL" clId="{F66C3EFE-0DE5-4060-8A87-42BB390549E1}" dt="2022-02-07T10:05:41.168" v="13770" actId="20577"/>
      <pc:docMkLst>
        <pc:docMk/>
      </pc:docMkLst>
      <pc:sldChg chg="addSp delSp modSp mod">
        <pc:chgData name="Jordan, Nat" userId="3e3c50e5-e32c-4c98-8679-c8780a7fcbe7" providerId="ADAL" clId="{F66C3EFE-0DE5-4060-8A87-42BB390549E1}" dt="2022-02-02T16:26:31.574" v="6097" actId="1076"/>
        <pc:sldMkLst>
          <pc:docMk/>
          <pc:sldMk cId="2266535091" sldId="256"/>
        </pc:sldMkLst>
        <pc:spChg chg="mod">
          <ac:chgData name="Jordan, Nat" userId="3e3c50e5-e32c-4c98-8679-c8780a7fcbe7" providerId="ADAL" clId="{F66C3EFE-0DE5-4060-8A87-42BB390549E1}" dt="2022-02-02T15:27:12.921" v="2429" actId="113"/>
          <ac:spMkLst>
            <pc:docMk/>
            <pc:sldMk cId="2266535091" sldId="256"/>
            <ac:spMk id="2" creationId="{8A2D8571-71B4-404C-AE32-00441955FEC4}"/>
          </ac:spMkLst>
        </pc:spChg>
        <pc:spChg chg="mod">
          <ac:chgData name="Jordan, Nat" userId="3e3c50e5-e32c-4c98-8679-c8780a7fcbe7" providerId="ADAL" clId="{F66C3EFE-0DE5-4060-8A87-42BB390549E1}" dt="2022-02-02T15:37:22.049" v="2515" actId="2711"/>
          <ac:spMkLst>
            <pc:docMk/>
            <pc:sldMk cId="2266535091" sldId="256"/>
            <ac:spMk id="3" creationId="{4E861B63-98F7-47C3-9D42-9D602605C219}"/>
          </ac:spMkLst>
        </pc:spChg>
        <pc:spChg chg="add mod">
          <ac:chgData name="Jordan, Nat" userId="3e3c50e5-e32c-4c98-8679-c8780a7fcbe7" providerId="ADAL" clId="{F66C3EFE-0DE5-4060-8A87-42BB390549E1}" dt="2022-02-02T13:26:31.895" v="101" actId="14100"/>
          <ac:spMkLst>
            <pc:docMk/>
            <pc:sldMk cId="2266535091" sldId="256"/>
            <ac:spMk id="7" creationId="{F4DE9DC1-E3DF-41A0-8074-8D435830E768}"/>
          </ac:spMkLst>
        </pc:spChg>
        <pc:spChg chg="add mod">
          <ac:chgData name="Jordan, Nat" userId="3e3c50e5-e32c-4c98-8679-c8780a7fcbe7" providerId="ADAL" clId="{F66C3EFE-0DE5-4060-8A87-42BB390549E1}" dt="2022-02-02T16:26:24.601" v="6095" actId="1076"/>
          <ac:spMkLst>
            <pc:docMk/>
            <pc:sldMk cId="2266535091" sldId="256"/>
            <ac:spMk id="8" creationId="{F33F3C28-E6E1-403E-9011-6411777E383C}"/>
          </ac:spMkLst>
        </pc:spChg>
        <pc:spChg chg="add mod">
          <ac:chgData name="Jordan, Nat" userId="3e3c50e5-e32c-4c98-8679-c8780a7fcbe7" providerId="ADAL" clId="{F66C3EFE-0DE5-4060-8A87-42BB390549E1}" dt="2022-02-02T16:26:31.574" v="6097" actId="1076"/>
          <ac:spMkLst>
            <pc:docMk/>
            <pc:sldMk cId="2266535091" sldId="256"/>
            <ac:spMk id="9" creationId="{9B63B9BA-AFA6-4365-8EB2-16850EE8FDAE}"/>
          </ac:spMkLst>
        </pc:spChg>
        <pc:picChg chg="add del mod modCrop">
          <ac:chgData name="Jordan, Nat" userId="3e3c50e5-e32c-4c98-8679-c8780a7fcbe7" providerId="ADAL" clId="{F66C3EFE-0DE5-4060-8A87-42BB390549E1}" dt="2022-02-02T13:25:12.661" v="19" actId="1036"/>
          <ac:picMkLst>
            <pc:docMk/>
            <pc:sldMk cId="2266535091" sldId="256"/>
            <ac:picMk id="5" creationId="{0D2904EB-5ACE-4119-B35C-07C58D8F6C1D}"/>
          </ac:picMkLst>
        </pc:picChg>
        <pc:picChg chg="add mod ord">
          <ac:chgData name="Jordan, Nat" userId="3e3c50e5-e32c-4c98-8679-c8780a7fcbe7" providerId="ADAL" clId="{F66C3EFE-0DE5-4060-8A87-42BB390549E1}" dt="2022-02-02T13:25:07.547" v="18" actId="1076"/>
          <ac:picMkLst>
            <pc:docMk/>
            <pc:sldMk cId="2266535091" sldId="256"/>
            <ac:picMk id="6" creationId="{024B7396-83EC-4AF0-93CC-ED541E492376}"/>
          </ac:picMkLst>
        </pc:picChg>
      </pc:sldChg>
      <pc:sldChg chg="addSp delSp modSp add del mod modClrScheme chgLayout">
        <pc:chgData name="Jordan, Nat" userId="3e3c50e5-e32c-4c98-8679-c8780a7fcbe7" providerId="ADAL" clId="{F66C3EFE-0DE5-4060-8A87-42BB390549E1}" dt="2022-02-02T13:35:01.065" v="482" actId="47"/>
        <pc:sldMkLst>
          <pc:docMk/>
          <pc:sldMk cId="3105945915" sldId="257"/>
        </pc:sldMkLst>
        <pc:spChg chg="mod ord">
          <ac:chgData name="Jordan, Nat" userId="3e3c50e5-e32c-4c98-8679-c8780a7fcbe7" providerId="ADAL" clId="{F66C3EFE-0DE5-4060-8A87-42BB390549E1}" dt="2022-02-02T13:29:11.896" v="147" actId="20577"/>
          <ac:spMkLst>
            <pc:docMk/>
            <pc:sldMk cId="3105945915" sldId="257"/>
            <ac:spMk id="2" creationId="{8A2D8571-71B4-404C-AE32-00441955FEC4}"/>
          </ac:spMkLst>
        </pc:spChg>
        <pc:spChg chg="del mod ord">
          <ac:chgData name="Jordan, Nat" userId="3e3c50e5-e32c-4c98-8679-c8780a7fcbe7" providerId="ADAL" clId="{F66C3EFE-0DE5-4060-8A87-42BB390549E1}" dt="2022-02-02T11:32:03.055" v="3" actId="700"/>
          <ac:spMkLst>
            <pc:docMk/>
            <pc:sldMk cId="3105945915" sldId="257"/>
            <ac:spMk id="3" creationId="{4E861B63-98F7-47C3-9D42-9D602605C219}"/>
          </ac:spMkLst>
        </pc:spChg>
        <pc:spChg chg="add mod ord">
          <ac:chgData name="Jordan, Nat" userId="3e3c50e5-e32c-4c98-8679-c8780a7fcbe7" providerId="ADAL" clId="{F66C3EFE-0DE5-4060-8A87-42BB390549E1}" dt="2022-02-02T13:31:51.794" v="378" actId="20577"/>
          <ac:spMkLst>
            <pc:docMk/>
            <pc:sldMk cId="3105945915" sldId="257"/>
            <ac:spMk id="4" creationId="{EC49CB97-9FDF-4A22-B7F1-4F8027F5E8B5}"/>
          </ac:spMkLst>
        </pc:spChg>
      </pc:sldChg>
      <pc:sldChg chg="new del">
        <pc:chgData name="Jordan, Nat" userId="3e3c50e5-e32c-4c98-8679-c8780a7fcbe7" providerId="ADAL" clId="{F66C3EFE-0DE5-4060-8A87-42BB390549E1}" dt="2022-02-02T11:31:52.202" v="1" actId="47"/>
        <pc:sldMkLst>
          <pc:docMk/>
          <pc:sldMk cId="3131829667" sldId="257"/>
        </pc:sldMkLst>
      </pc:sldChg>
      <pc:sldChg chg="modSp add del mod">
        <pc:chgData name="Jordan, Nat" userId="3e3c50e5-e32c-4c98-8679-c8780a7fcbe7" providerId="ADAL" clId="{F66C3EFE-0DE5-4060-8A87-42BB390549E1}" dt="2022-02-02T13:35:02.522" v="483" actId="47"/>
        <pc:sldMkLst>
          <pc:docMk/>
          <pc:sldMk cId="876034886" sldId="258"/>
        </pc:sldMkLst>
        <pc:spChg chg="mod">
          <ac:chgData name="Jordan, Nat" userId="3e3c50e5-e32c-4c98-8679-c8780a7fcbe7" providerId="ADAL" clId="{F66C3EFE-0DE5-4060-8A87-42BB390549E1}" dt="2022-02-02T13:32:02.094" v="385" actId="20577"/>
          <ac:spMkLst>
            <pc:docMk/>
            <pc:sldMk cId="876034886" sldId="258"/>
            <ac:spMk id="2" creationId="{8A2D8571-71B4-404C-AE32-00441955FEC4}"/>
          </ac:spMkLst>
        </pc:spChg>
        <pc:spChg chg="mod">
          <ac:chgData name="Jordan, Nat" userId="3e3c50e5-e32c-4c98-8679-c8780a7fcbe7" providerId="ADAL" clId="{F66C3EFE-0DE5-4060-8A87-42BB390549E1}" dt="2022-02-02T13:32:38.246" v="443" actId="20577"/>
          <ac:spMkLst>
            <pc:docMk/>
            <pc:sldMk cId="876034886" sldId="258"/>
            <ac:spMk id="4" creationId="{EC49CB97-9FDF-4A22-B7F1-4F8027F5E8B5}"/>
          </ac:spMkLst>
        </pc:spChg>
      </pc:sldChg>
      <pc:sldChg chg="addSp delSp modSp add del mod modNotesTx">
        <pc:chgData name="Jordan, Nat" userId="3e3c50e5-e32c-4c98-8679-c8780a7fcbe7" providerId="ADAL" clId="{F66C3EFE-0DE5-4060-8A87-42BB390549E1}" dt="2022-02-03T09:16:12.099" v="9384" actId="47"/>
        <pc:sldMkLst>
          <pc:docMk/>
          <pc:sldMk cId="4029125345" sldId="259"/>
        </pc:sldMkLst>
        <pc:spChg chg="del">
          <ac:chgData name="Jordan, Nat" userId="3e3c50e5-e32c-4c98-8679-c8780a7fcbe7" providerId="ADAL" clId="{F66C3EFE-0DE5-4060-8A87-42BB390549E1}" dt="2022-02-02T13:32:54.205" v="445" actId="478"/>
          <ac:spMkLst>
            <pc:docMk/>
            <pc:sldMk cId="4029125345" sldId="259"/>
            <ac:spMk id="2" creationId="{8A2D8571-71B4-404C-AE32-00441955FEC4}"/>
          </ac:spMkLst>
        </pc:spChg>
        <pc:spChg chg="del">
          <ac:chgData name="Jordan, Nat" userId="3e3c50e5-e32c-4c98-8679-c8780a7fcbe7" providerId="ADAL" clId="{F66C3EFE-0DE5-4060-8A87-42BB390549E1}" dt="2022-02-02T13:32:57.198" v="447" actId="478"/>
          <ac:spMkLst>
            <pc:docMk/>
            <pc:sldMk cId="4029125345" sldId="259"/>
            <ac:spMk id="3" creationId="{4E861B63-98F7-47C3-9D42-9D602605C219}"/>
          </ac:spMkLst>
        </pc:spChg>
        <pc:spChg chg="del">
          <ac:chgData name="Jordan, Nat" userId="3e3c50e5-e32c-4c98-8679-c8780a7fcbe7" providerId="ADAL" clId="{F66C3EFE-0DE5-4060-8A87-42BB390549E1}" dt="2022-02-02T13:34:34.920" v="481" actId="478"/>
          <ac:spMkLst>
            <pc:docMk/>
            <pc:sldMk cId="4029125345" sldId="259"/>
            <ac:spMk id="7" creationId="{F4DE9DC1-E3DF-41A0-8074-8D435830E768}"/>
          </ac:spMkLst>
        </pc:spChg>
        <pc:spChg chg="add del mod">
          <ac:chgData name="Jordan, Nat" userId="3e3c50e5-e32c-4c98-8679-c8780a7fcbe7" providerId="ADAL" clId="{F66C3EFE-0DE5-4060-8A87-42BB390549E1}" dt="2022-02-02T13:32:55.886" v="446" actId="478"/>
          <ac:spMkLst>
            <pc:docMk/>
            <pc:sldMk cId="4029125345" sldId="259"/>
            <ac:spMk id="8" creationId="{1676AB33-96B5-486E-A0F1-92E1814ECB4B}"/>
          </ac:spMkLst>
        </pc:spChg>
        <pc:spChg chg="add del mod">
          <ac:chgData name="Jordan, Nat" userId="3e3c50e5-e32c-4c98-8679-c8780a7fcbe7" providerId="ADAL" clId="{F66C3EFE-0DE5-4060-8A87-42BB390549E1}" dt="2022-02-02T13:33:10.742" v="450" actId="478"/>
          <ac:spMkLst>
            <pc:docMk/>
            <pc:sldMk cId="4029125345" sldId="259"/>
            <ac:spMk id="10" creationId="{7E16E44E-1B73-4959-919C-94D8C3AC6D42}"/>
          </ac:spMkLst>
        </pc:spChg>
        <pc:spChg chg="add mod">
          <ac:chgData name="Jordan, Nat" userId="3e3c50e5-e32c-4c98-8679-c8780a7fcbe7" providerId="ADAL" clId="{F66C3EFE-0DE5-4060-8A87-42BB390549E1}" dt="2022-02-03T09:16:09.015" v="9382" actId="21"/>
          <ac:spMkLst>
            <pc:docMk/>
            <pc:sldMk cId="4029125345" sldId="259"/>
            <ac:spMk id="11" creationId="{8E659299-99E0-4B88-B10D-F6633DA989AF}"/>
          </ac:spMkLst>
        </pc:spChg>
      </pc:sldChg>
      <pc:sldChg chg="delSp modSp add mod">
        <pc:chgData name="Jordan, Nat" userId="3e3c50e5-e32c-4c98-8679-c8780a7fcbe7" providerId="ADAL" clId="{F66C3EFE-0DE5-4060-8A87-42BB390549E1}" dt="2022-02-02T15:38:53.390" v="2528" actId="255"/>
        <pc:sldMkLst>
          <pc:docMk/>
          <pc:sldMk cId="2898797" sldId="260"/>
        </pc:sldMkLst>
        <pc:spChg chg="del">
          <ac:chgData name="Jordan, Nat" userId="3e3c50e5-e32c-4c98-8679-c8780a7fcbe7" providerId="ADAL" clId="{F66C3EFE-0DE5-4060-8A87-42BB390549E1}" dt="2022-02-02T13:34:32.128" v="480" actId="478"/>
          <ac:spMkLst>
            <pc:docMk/>
            <pc:sldMk cId="2898797" sldId="260"/>
            <ac:spMk id="7" creationId="{F4DE9DC1-E3DF-41A0-8074-8D435830E768}"/>
          </ac:spMkLst>
        </pc:spChg>
        <pc:spChg chg="mod">
          <ac:chgData name="Jordan, Nat" userId="3e3c50e5-e32c-4c98-8679-c8780a7fcbe7" providerId="ADAL" clId="{F66C3EFE-0DE5-4060-8A87-42BB390549E1}" dt="2022-02-02T15:38:53.390" v="2528" actId="255"/>
          <ac:spMkLst>
            <pc:docMk/>
            <pc:sldMk cId="2898797" sldId="260"/>
            <ac:spMk id="11" creationId="{8E659299-99E0-4B88-B10D-F6633DA989AF}"/>
          </ac:spMkLst>
        </pc:spChg>
      </pc:sldChg>
      <pc:sldChg chg="addSp delSp modSp add mod modClrScheme chgLayout">
        <pc:chgData name="Jordan, Nat" userId="3e3c50e5-e32c-4c98-8679-c8780a7fcbe7" providerId="ADAL" clId="{F66C3EFE-0DE5-4060-8A87-42BB390549E1}" dt="2022-02-02T15:27:44.072" v="2432" actId="14100"/>
        <pc:sldMkLst>
          <pc:docMk/>
          <pc:sldMk cId="4035995063" sldId="261"/>
        </pc:sldMkLst>
        <pc:spChg chg="add mod ord">
          <ac:chgData name="Jordan, Nat" userId="3e3c50e5-e32c-4c98-8679-c8780a7fcbe7" providerId="ADAL" clId="{F66C3EFE-0DE5-4060-8A87-42BB390549E1}" dt="2022-02-02T15:27:07.522" v="2426" actId="113"/>
          <ac:spMkLst>
            <pc:docMk/>
            <pc:sldMk cId="4035995063" sldId="261"/>
            <ac:spMk id="4" creationId="{A49BC562-77FC-4AA1-B8DA-D4752AE43B53}"/>
          </ac:spMkLst>
        </pc:spChg>
        <pc:spChg chg="add del mod ord">
          <ac:chgData name="Jordan, Nat" userId="3e3c50e5-e32c-4c98-8679-c8780a7fcbe7" providerId="ADAL" clId="{F66C3EFE-0DE5-4060-8A87-42BB390549E1}" dt="2022-02-02T13:37:51.920" v="517" actId="478"/>
          <ac:spMkLst>
            <pc:docMk/>
            <pc:sldMk cId="4035995063" sldId="261"/>
            <ac:spMk id="7" creationId="{9D92AFA3-7C87-4F7A-A4E3-841B35CF9992}"/>
          </ac:spMkLst>
        </pc:spChg>
        <pc:spChg chg="mod">
          <ac:chgData name="Jordan, Nat" userId="3e3c50e5-e32c-4c98-8679-c8780a7fcbe7" providerId="ADAL" clId="{F66C3EFE-0DE5-4060-8A87-42BB390549E1}" dt="2022-02-02T15:27:44.072" v="2432" actId="14100"/>
          <ac:spMkLst>
            <pc:docMk/>
            <pc:sldMk cId="4035995063" sldId="261"/>
            <ac:spMk id="11" creationId="{8E659299-99E0-4B88-B10D-F6633DA989AF}"/>
          </ac:spMkLst>
        </pc:spChg>
        <pc:picChg chg="add mod ord">
          <ac:chgData name="Jordan, Nat" userId="3e3c50e5-e32c-4c98-8679-c8780a7fcbe7" providerId="ADAL" clId="{F66C3EFE-0DE5-4060-8A87-42BB390549E1}" dt="2022-02-02T13:37:13.191" v="513" actId="1037"/>
          <ac:picMkLst>
            <pc:docMk/>
            <pc:sldMk cId="4035995063" sldId="261"/>
            <ac:picMk id="3" creationId="{FA8EEBC6-C961-4969-BBF3-307EBFECE310}"/>
          </ac:picMkLst>
        </pc:picChg>
        <pc:picChg chg="del">
          <ac:chgData name="Jordan, Nat" userId="3e3c50e5-e32c-4c98-8679-c8780a7fcbe7" providerId="ADAL" clId="{F66C3EFE-0DE5-4060-8A87-42BB390549E1}" dt="2022-02-02T13:37:07.414" v="508" actId="478"/>
          <ac:picMkLst>
            <pc:docMk/>
            <pc:sldMk cId="4035995063" sldId="261"/>
            <ac:picMk id="6" creationId="{024B7396-83EC-4AF0-93CC-ED541E492376}"/>
          </ac:picMkLst>
        </pc:picChg>
      </pc:sldChg>
      <pc:sldChg chg="new del">
        <pc:chgData name="Jordan, Nat" userId="3e3c50e5-e32c-4c98-8679-c8780a7fcbe7" providerId="ADAL" clId="{F66C3EFE-0DE5-4060-8A87-42BB390549E1}" dt="2022-02-02T13:50:15.131" v="898" actId="2696"/>
        <pc:sldMkLst>
          <pc:docMk/>
          <pc:sldMk cId="784500613" sldId="262"/>
        </pc:sldMkLst>
      </pc:sldChg>
      <pc:sldChg chg="addSp delSp modSp add mod modNotesTx">
        <pc:chgData name="Jordan, Nat" userId="3e3c50e5-e32c-4c98-8679-c8780a7fcbe7" providerId="ADAL" clId="{F66C3EFE-0DE5-4060-8A87-42BB390549E1}" dt="2022-02-02T15:28:03.481" v="2435" actId="14100"/>
        <pc:sldMkLst>
          <pc:docMk/>
          <pc:sldMk cId="1788128446" sldId="262"/>
        </pc:sldMkLst>
        <pc:spChg chg="add del">
          <ac:chgData name="Jordan, Nat" userId="3e3c50e5-e32c-4c98-8679-c8780a7fcbe7" providerId="ADAL" clId="{F66C3EFE-0DE5-4060-8A87-42BB390549E1}" dt="2022-02-02T15:07:08.817" v="947"/>
          <ac:spMkLst>
            <pc:docMk/>
            <pc:sldMk cId="1788128446" sldId="262"/>
            <ac:spMk id="2" creationId="{E87AEDD4-2FD5-47B2-B831-18C70865C467}"/>
          </ac:spMkLst>
        </pc:spChg>
        <pc:spChg chg="mod">
          <ac:chgData name="Jordan, Nat" userId="3e3c50e5-e32c-4c98-8679-c8780a7fcbe7" providerId="ADAL" clId="{F66C3EFE-0DE5-4060-8A87-42BB390549E1}" dt="2022-02-02T15:26:58.882" v="2425" actId="2711"/>
          <ac:spMkLst>
            <pc:docMk/>
            <pc:sldMk cId="1788128446" sldId="262"/>
            <ac:spMk id="4" creationId="{A49BC562-77FC-4AA1-B8DA-D4752AE43B53}"/>
          </ac:spMkLst>
        </pc:spChg>
        <pc:spChg chg="add del">
          <ac:chgData name="Jordan, Nat" userId="3e3c50e5-e32c-4c98-8679-c8780a7fcbe7" providerId="ADAL" clId="{F66C3EFE-0DE5-4060-8A87-42BB390549E1}" dt="2022-02-02T15:07:13.962" v="949"/>
          <ac:spMkLst>
            <pc:docMk/>
            <pc:sldMk cId="1788128446" sldId="262"/>
            <ac:spMk id="6" creationId="{9D285F9B-916C-42D8-B3AC-3670B39F6AB5}"/>
          </ac:spMkLst>
        </pc:spChg>
        <pc:spChg chg="add del">
          <ac:chgData name="Jordan, Nat" userId="3e3c50e5-e32c-4c98-8679-c8780a7fcbe7" providerId="ADAL" clId="{F66C3EFE-0DE5-4060-8A87-42BB390549E1}" dt="2022-02-02T15:07:27.893" v="951"/>
          <ac:spMkLst>
            <pc:docMk/>
            <pc:sldMk cId="1788128446" sldId="262"/>
            <ac:spMk id="7" creationId="{6C7C9685-C50E-4DBF-A5F5-114D451A5A59}"/>
          </ac:spMkLst>
        </pc:spChg>
        <pc:spChg chg="add del">
          <ac:chgData name="Jordan, Nat" userId="3e3c50e5-e32c-4c98-8679-c8780a7fcbe7" providerId="ADAL" clId="{F66C3EFE-0DE5-4060-8A87-42BB390549E1}" dt="2022-02-02T15:07:38.153" v="991"/>
          <ac:spMkLst>
            <pc:docMk/>
            <pc:sldMk cId="1788128446" sldId="262"/>
            <ac:spMk id="8" creationId="{3FE3ACA1-DCD9-4622-8E87-43BB7D552487}"/>
          </ac:spMkLst>
        </pc:spChg>
        <pc:spChg chg="add del">
          <ac:chgData name="Jordan, Nat" userId="3e3c50e5-e32c-4c98-8679-c8780a7fcbe7" providerId="ADAL" clId="{F66C3EFE-0DE5-4060-8A87-42BB390549E1}" dt="2022-02-02T15:07:44.129" v="993"/>
          <ac:spMkLst>
            <pc:docMk/>
            <pc:sldMk cId="1788128446" sldId="262"/>
            <ac:spMk id="9" creationId="{1078F2A1-9E64-41FE-841C-15937AF88D5B}"/>
          </ac:spMkLst>
        </pc:spChg>
        <pc:spChg chg="mod">
          <ac:chgData name="Jordan, Nat" userId="3e3c50e5-e32c-4c98-8679-c8780a7fcbe7" providerId="ADAL" clId="{F66C3EFE-0DE5-4060-8A87-42BB390549E1}" dt="2022-02-02T15:28:03.481" v="2435" actId="14100"/>
          <ac:spMkLst>
            <pc:docMk/>
            <pc:sldMk cId="1788128446" sldId="262"/>
            <ac:spMk id="11" creationId="{8E659299-99E0-4B88-B10D-F6633DA989AF}"/>
          </ac:spMkLst>
        </pc:spChg>
        <pc:spChg chg="add mod">
          <ac:chgData name="Jordan, Nat" userId="3e3c50e5-e32c-4c98-8679-c8780a7fcbe7" providerId="ADAL" clId="{F66C3EFE-0DE5-4060-8A87-42BB390549E1}" dt="2022-02-02T15:07:50.982" v="996" actId="571"/>
          <ac:spMkLst>
            <pc:docMk/>
            <pc:sldMk cId="1788128446" sldId="262"/>
            <ac:spMk id="12" creationId="{749F322A-E6D9-4757-ADAB-5570EB399A82}"/>
          </ac:spMkLst>
        </pc:spChg>
        <pc:spChg chg="add mod">
          <ac:chgData name="Jordan, Nat" userId="3e3c50e5-e32c-4c98-8679-c8780a7fcbe7" providerId="ADAL" clId="{F66C3EFE-0DE5-4060-8A87-42BB390549E1}" dt="2022-02-02T15:07:53.207" v="998" actId="571"/>
          <ac:spMkLst>
            <pc:docMk/>
            <pc:sldMk cId="1788128446" sldId="262"/>
            <ac:spMk id="13" creationId="{EAEF34BC-86F3-40F4-AF84-D276E8E09839}"/>
          </ac:spMkLst>
        </pc:spChg>
      </pc:sldChg>
      <pc:sldChg chg="new del">
        <pc:chgData name="Jordan, Nat" userId="3e3c50e5-e32c-4c98-8679-c8780a7fcbe7" providerId="ADAL" clId="{F66C3EFE-0DE5-4060-8A87-42BB390549E1}" dt="2022-02-02T15:12:34.675" v="1536" actId="47"/>
        <pc:sldMkLst>
          <pc:docMk/>
          <pc:sldMk cId="51719690" sldId="263"/>
        </pc:sldMkLst>
      </pc:sldChg>
      <pc:sldChg chg="new del">
        <pc:chgData name="Jordan, Nat" userId="3e3c50e5-e32c-4c98-8679-c8780a7fcbe7" providerId="ADAL" clId="{F66C3EFE-0DE5-4060-8A87-42BB390549E1}" dt="2022-02-02T15:06:27.260" v="943" actId="2696"/>
        <pc:sldMkLst>
          <pc:docMk/>
          <pc:sldMk cId="348642402" sldId="263"/>
        </pc:sldMkLst>
      </pc:sldChg>
      <pc:sldChg chg="modSp add mod modNotesTx">
        <pc:chgData name="Jordan, Nat" userId="3e3c50e5-e32c-4c98-8679-c8780a7fcbe7" providerId="ADAL" clId="{F66C3EFE-0DE5-4060-8A87-42BB390549E1}" dt="2022-02-02T15:38:09.871" v="2524" actId="20577"/>
        <pc:sldMkLst>
          <pc:docMk/>
          <pc:sldMk cId="2957337999" sldId="264"/>
        </pc:sldMkLst>
        <pc:spChg chg="mod">
          <ac:chgData name="Jordan, Nat" userId="3e3c50e5-e32c-4c98-8679-c8780a7fcbe7" providerId="ADAL" clId="{F66C3EFE-0DE5-4060-8A87-42BB390549E1}" dt="2022-02-02T15:28:12.684" v="2436" actId="2711"/>
          <ac:spMkLst>
            <pc:docMk/>
            <pc:sldMk cId="2957337999" sldId="264"/>
            <ac:spMk id="4" creationId="{A49BC562-77FC-4AA1-B8DA-D4752AE43B53}"/>
          </ac:spMkLst>
        </pc:spChg>
        <pc:spChg chg="mod">
          <ac:chgData name="Jordan, Nat" userId="3e3c50e5-e32c-4c98-8679-c8780a7fcbe7" providerId="ADAL" clId="{F66C3EFE-0DE5-4060-8A87-42BB390549E1}" dt="2022-02-02T15:29:29.360" v="2445" actId="27636"/>
          <ac:spMkLst>
            <pc:docMk/>
            <pc:sldMk cId="2957337999" sldId="264"/>
            <ac:spMk id="11" creationId="{8E659299-99E0-4B88-B10D-F6633DA989AF}"/>
          </ac:spMkLst>
        </pc:spChg>
      </pc:sldChg>
      <pc:sldChg chg="modSp new del mod">
        <pc:chgData name="Jordan, Nat" userId="3e3c50e5-e32c-4c98-8679-c8780a7fcbe7" providerId="ADAL" clId="{F66C3EFE-0DE5-4060-8A87-42BB390549E1}" dt="2022-02-02T15:16:19.875" v="1888" actId="47"/>
        <pc:sldMkLst>
          <pc:docMk/>
          <pc:sldMk cId="19214591" sldId="265"/>
        </pc:sldMkLst>
        <pc:spChg chg="mod">
          <ac:chgData name="Jordan, Nat" userId="3e3c50e5-e32c-4c98-8679-c8780a7fcbe7" providerId="ADAL" clId="{F66C3EFE-0DE5-4060-8A87-42BB390549E1}" dt="2022-02-02T15:16:10.916" v="1887" actId="20577"/>
          <ac:spMkLst>
            <pc:docMk/>
            <pc:sldMk cId="19214591" sldId="265"/>
            <ac:spMk id="2" creationId="{C28DA13D-47FA-480A-974D-8F609742F4E9}"/>
          </ac:spMkLst>
        </pc:spChg>
      </pc:sldChg>
      <pc:sldChg chg="modSp add mod modNotesTx">
        <pc:chgData name="Jordan, Nat" userId="3e3c50e5-e32c-4c98-8679-c8780a7fcbe7" providerId="ADAL" clId="{F66C3EFE-0DE5-4060-8A87-42BB390549E1}" dt="2022-02-03T09:49:54.316" v="11912" actId="20577"/>
        <pc:sldMkLst>
          <pc:docMk/>
          <pc:sldMk cId="2438354819" sldId="265"/>
        </pc:sldMkLst>
        <pc:spChg chg="mod">
          <ac:chgData name="Jordan, Nat" userId="3e3c50e5-e32c-4c98-8679-c8780a7fcbe7" providerId="ADAL" clId="{F66C3EFE-0DE5-4060-8A87-42BB390549E1}" dt="2022-02-02T15:28:29.319" v="2439" actId="2711"/>
          <ac:spMkLst>
            <pc:docMk/>
            <pc:sldMk cId="2438354819" sldId="265"/>
            <ac:spMk id="4" creationId="{A49BC562-77FC-4AA1-B8DA-D4752AE43B53}"/>
          </ac:spMkLst>
        </pc:spChg>
        <pc:spChg chg="mod">
          <ac:chgData name="Jordan, Nat" userId="3e3c50e5-e32c-4c98-8679-c8780a7fcbe7" providerId="ADAL" clId="{F66C3EFE-0DE5-4060-8A87-42BB390549E1}" dt="2022-02-03T09:49:54.316" v="11912" actId="20577"/>
          <ac:spMkLst>
            <pc:docMk/>
            <pc:sldMk cId="2438354819" sldId="265"/>
            <ac:spMk id="11" creationId="{8E659299-99E0-4B88-B10D-F6633DA989AF}"/>
          </ac:spMkLst>
        </pc:spChg>
      </pc:sldChg>
      <pc:sldChg chg="new del">
        <pc:chgData name="Jordan, Nat" userId="3e3c50e5-e32c-4c98-8679-c8780a7fcbe7" providerId="ADAL" clId="{F66C3EFE-0DE5-4060-8A87-42BB390549E1}" dt="2022-02-02T15:30:59.183" v="2448" actId="680"/>
        <pc:sldMkLst>
          <pc:docMk/>
          <pc:sldMk cId="2533288413" sldId="266"/>
        </pc:sldMkLst>
      </pc:sldChg>
      <pc:sldChg chg="addSp delSp modSp add mod modNotesTx">
        <pc:chgData name="Jordan, Nat" userId="3e3c50e5-e32c-4c98-8679-c8780a7fcbe7" providerId="ADAL" clId="{F66C3EFE-0DE5-4060-8A87-42BB390549E1}" dt="2022-02-03T13:48:04.234" v="13703" actId="20577"/>
        <pc:sldMkLst>
          <pc:docMk/>
          <pc:sldMk cId="3279050578" sldId="266"/>
        </pc:sldMkLst>
        <pc:spChg chg="del mod">
          <ac:chgData name="Jordan, Nat" userId="3e3c50e5-e32c-4c98-8679-c8780a7fcbe7" providerId="ADAL" clId="{F66C3EFE-0DE5-4060-8A87-42BB390549E1}" dt="2022-02-02T15:34:47.815" v="2470" actId="478"/>
          <ac:spMkLst>
            <pc:docMk/>
            <pc:sldMk cId="3279050578" sldId="266"/>
            <ac:spMk id="4" creationId="{A49BC562-77FC-4AA1-B8DA-D4752AE43B53}"/>
          </ac:spMkLst>
        </pc:spChg>
        <pc:spChg chg="add del mod">
          <ac:chgData name="Jordan, Nat" userId="3e3c50e5-e32c-4c98-8679-c8780a7fcbe7" providerId="ADAL" clId="{F66C3EFE-0DE5-4060-8A87-42BB390549E1}" dt="2022-02-02T15:34:44.022" v="2468" actId="478"/>
          <ac:spMkLst>
            <pc:docMk/>
            <pc:sldMk cId="3279050578" sldId="266"/>
            <ac:spMk id="8" creationId="{4E39BAA4-958D-4633-A9D7-EAA23D173DCE}"/>
          </ac:spMkLst>
        </pc:spChg>
        <pc:spChg chg="add del mod">
          <ac:chgData name="Jordan, Nat" userId="3e3c50e5-e32c-4c98-8679-c8780a7fcbe7" providerId="ADAL" clId="{F66C3EFE-0DE5-4060-8A87-42BB390549E1}" dt="2022-02-02T15:34:49.617" v="2471" actId="478"/>
          <ac:spMkLst>
            <pc:docMk/>
            <pc:sldMk cId="3279050578" sldId="266"/>
            <ac:spMk id="9" creationId="{E24D155B-048E-42B7-9F88-34D79A2CFE21}"/>
          </ac:spMkLst>
        </pc:spChg>
        <pc:spChg chg="del">
          <ac:chgData name="Jordan, Nat" userId="3e3c50e5-e32c-4c98-8679-c8780a7fcbe7" providerId="ADAL" clId="{F66C3EFE-0DE5-4060-8A87-42BB390549E1}" dt="2022-02-02T15:34:46.242" v="2469" actId="478"/>
          <ac:spMkLst>
            <pc:docMk/>
            <pc:sldMk cId="3279050578" sldId="266"/>
            <ac:spMk id="11" creationId="{8E659299-99E0-4B88-B10D-F6633DA989AF}"/>
          </ac:spMkLst>
        </pc:spChg>
        <pc:spChg chg="add del mod">
          <ac:chgData name="Jordan, Nat" userId="3e3c50e5-e32c-4c98-8679-c8780a7fcbe7" providerId="ADAL" clId="{F66C3EFE-0DE5-4060-8A87-42BB390549E1}" dt="2022-02-02T15:35:18.130" v="2473" actId="478"/>
          <ac:spMkLst>
            <pc:docMk/>
            <pc:sldMk cId="3279050578" sldId="266"/>
            <ac:spMk id="12" creationId="{AD6BC428-DC0D-43E3-856F-626855587715}"/>
          </ac:spMkLst>
        </pc:spChg>
        <pc:spChg chg="add del mod">
          <ac:chgData name="Jordan, Nat" userId="3e3c50e5-e32c-4c98-8679-c8780a7fcbe7" providerId="ADAL" clId="{F66C3EFE-0DE5-4060-8A87-42BB390549E1}" dt="2022-02-02T15:35:19.148" v="2474" actId="478"/>
          <ac:spMkLst>
            <pc:docMk/>
            <pc:sldMk cId="3279050578" sldId="266"/>
            <ac:spMk id="13" creationId="{54295D0F-D3E7-4A64-AA8E-741D7858174E}"/>
          </ac:spMkLst>
        </pc:spChg>
        <pc:spChg chg="add mod">
          <ac:chgData name="Jordan, Nat" userId="3e3c50e5-e32c-4c98-8679-c8780a7fcbe7" providerId="ADAL" clId="{F66C3EFE-0DE5-4060-8A87-42BB390549E1}" dt="2022-02-02T15:38:15.369" v="2526" actId="20577"/>
          <ac:spMkLst>
            <pc:docMk/>
            <pc:sldMk cId="3279050578" sldId="266"/>
            <ac:spMk id="14" creationId="{9D1F6F9F-E0BC-4F83-BAEC-9773AF1714B8}"/>
          </ac:spMkLst>
        </pc:spChg>
        <pc:spChg chg="add del mod">
          <ac:chgData name="Jordan, Nat" userId="3e3c50e5-e32c-4c98-8679-c8780a7fcbe7" providerId="ADAL" clId="{F66C3EFE-0DE5-4060-8A87-42BB390549E1}" dt="2022-02-02T15:37:43.714" v="2520" actId="478"/>
          <ac:spMkLst>
            <pc:docMk/>
            <pc:sldMk cId="3279050578" sldId="266"/>
            <ac:spMk id="15" creationId="{B7FAE863-1F38-4F99-B11C-9E21C7375E5F}"/>
          </ac:spMkLst>
        </pc:spChg>
        <pc:picChg chg="add mod ord modCrop">
          <ac:chgData name="Jordan, Nat" userId="3e3c50e5-e32c-4c98-8679-c8780a7fcbe7" providerId="ADAL" clId="{F66C3EFE-0DE5-4060-8A87-42BB390549E1}" dt="2022-02-03T13:35:17.301" v="13526" actId="1037"/>
          <ac:picMkLst>
            <pc:docMk/>
            <pc:sldMk cId="3279050578" sldId="266"/>
            <ac:picMk id="3" creationId="{64129F51-EA40-41D5-858D-78E470650947}"/>
          </ac:picMkLst>
        </pc:picChg>
        <pc:picChg chg="del ord">
          <ac:chgData name="Jordan, Nat" userId="3e3c50e5-e32c-4c98-8679-c8780a7fcbe7" providerId="ADAL" clId="{F66C3EFE-0DE5-4060-8A87-42BB390549E1}" dt="2022-02-02T15:33:27.985" v="2462" actId="478"/>
          <ac:picMkLst>
            <pc:docMk/>
            <pc:sldMk cId="3279050578" sldId="266"/>
            <ac:picMk id="3" creationId="{FA8EEBC6-C961-4969-BBF3-307EBFECE310}"/>
          </ac:picMkLst>
        </pc:picChg>
        <pc:picChg chg="mod">
          <ac:chgData name="Jordan, Nat" userId="3e3c50e5-e32c-4c98-8679-c8780a7fcbe7" providerId="ADAL" clId="{F66C3EFE-0DE5-4060-8A87-42BB390549E1}" dt="2022-02-03T13:34:49.067" v="13511" actId="14100"/>
          <ac:picMkLst>
            <pc:docMk/>
            <pc:sldMk cId="3279050578" sldId="266"/>
            <ac:picMk id="5" creationId="{0D2904EB-5ACE-4119-B35C-07C58D8F6C1D}"/>
          </ac:picMkLst>
        </pc:picChg>
        <pc:picChg chg="add del mod ord modCrop">
          <ac:chgData name="Jordan, Nat" userId="3e3c50e5-e32c-4c98-8679-c8780a7fcbe7" providerId="ADAL" clId="{F66C3EFE-0DE5-4060-8A87-42BB390549E1}" dt="2022-02-03T13:33:55" v="13499" actId="478"/>
          <ac:picMkLst>
            <pc:docMk/>
            <pc:sldMk cId="3279050578" sldId="266"/>
            <ac:picMk id="6" creationId="{58359363-AC9A-4AB0-8A83-907B4C3C9475}"/>
          </ac:picMkLst>
        </pc:picChg>
      </pc:sldChg>
      <pc:sldChg chg="addSp delSp modSp add mod ord modNotesTx">
        <pc:chgData name="Jordan, Nat" userId="3e3c50e5-e32c-4c98-8679-c8780a7fcbe7" providerId="ADAL" clId="{F66C3EFE-0DE5-4060-8A87-42BB390549E1}" dt="2022-02-03T13:39:54.767" v="13609" actId="732"/>
        <pc:sldMkLst>
          <pc:docMk/>
          <pc:sldMk cId="2766346141" sldId="267"/>
        </pc:sldMkLst>
        <pc:spChg chg="add mod">
          <ac:chgData name="Jordan, Nat" userId="3e3c50e5-e32c-4c98-8679-c8780a7fcbe7" providerId="ADAL" clId="{F66C3EFE-0DE5-4060-8A87-42BB390549E1}" dt="2022-02-03T09:52:03.850" v="11949" actId="122"/>
          <ac:spMkLst>
            <pc:docMk/>
            <pc:sldMk cId="2766346141" sldId="267"/>
            <ac:spMk id="2" creationId="{8D328F32-AFCE-43D7-B2F9-30A01E29E6A0}"/>
          </ac:spMkLst>
        </pc:spChg>
        <pc:spChg chg="mod">
          <ac:chgData name="Jordan, Nat" userId="3e3c50e5-e32c-4c98-8679-c8780a7fcbe7" providerId="ADAL" clId="{F66C3EFE-0DE5-4060-8A87-42BB390549E1}" dt="2022-02-02T15:46:26.202" v="2696" actId="27636"/>
          <ac:spMkLst>
            <pc:docMk/>
            <pc:sldMk cId="2766346141" sldId="267"/>
            <ac:spMk id="4" creationId="{A49BC562-77FC-4AA1-B8DA-D4752AE43B53}"/>
          </ac:spMkLst>
        </pc:spChg>
        <pc:spChg chg="mod">
          <ac:chgData name="Jordan, Nat" userId="3e3c50e5-e32c-4c98-8679-c8780a7fcbe7" providerId="ADAL" clId="{F66C3EFE-0DE5-4060-8A87-42BB390549E1}" dt="2022-02-03T09:15:37.082" v="9381" actId="20577"/>
          <ac:spMkLst>
            <pc:docMk/>
            <pc:sldMk cId="2766346141" sldId="267"/>
            <ac:spMk id="11" creationId="{8E659299-99E0-4B88-B10D-F6633DA989AF}"/>
          </ac:spMkLst>
        </pc:spChg>
        <pc:picChg chg="del">
          <ac:chgData name="Jordan, Nat" userId="3e3c50e5-e32c-4c98-8679-c8780a7fcbe7" providerId="ADAL" clId="{F66C3EFE-0DE5-4060-8A87-42BB390549E1}" dt="2022-02-02T15:40:07.985" v="2532" actId="478"/>
          <ac:picMkLst>
            <pc:docMk/>
            <pc:sldMk cId="2766346141" sldId="267"/>
            <ac:picMk id="3" creationId="{FA8EEBC6-C961-4969-BBF3-307EBFECE310}"/>
          </ac:picMkLst>
        </pc:picChg>
        <pc:picChg chg="mod">
          <ac:chgData name="Jordan, Nat" userId="3e3c50e5-e32c-4c98-8679-c8780a7fcbe7" providerId="ADAL" clId="{F66C3EFE-0DE5-4060-8A87-42BB390549E1}" dt="2022-02-03T13:39:22.307" v="13535" actId="1076"/>
          <ac:picMkLst>
            <pc:docMk/>
            <pc:sldMk cId="2766346141" sldId="267"/>
            <ac:picMk id="5" creationId="{0D2904EB-5ACE-4119-B35C-07C58D8F6C1D}"/>
          </ac:picMkLst>
        </pc:picChg>
        <pc:picChg chg="add del mod ord">
          <ac:chgData name="Jordan, Nat" userId="3e3c50e5-e32c-4c98-8679-c8780a7fcbe7" providerId="ADAL" clId="{F66C3EFE-0DE5-4060-8A87-42BB390549E1}" dt="2022-02-03T13:39:46.989" v="13608" actId="478"/>
          <ac:picMkLst>
            <pc:docMk/>
            <pc:sldMk cId="2766346141" sldId="267"/>
            <ac:picMk id="6" creationId="{90EC2736-DBD7-413C-B49E-2057DFDF96F5}"/>
          </ac:picMkLst>
        </pc:picChg>
        <pc:picChg chg="add mod ord modCrop">
          <ac:chgData name="Jordan, Nat" userId="3e3c50e5-e32c-4c98-8679-c8780a7fcbe7" providerId="ADAL" clId="{F66C3EFE-0DE5-4060-8A87-42BB390549E1}" dt="2022-02-03T13:39:54.767" v="13609" actId="732"/>
          <ac:picMkLst>
            <pc:docMk/>
            <pc:sldMk cId="2766346141" sldId="267"/>
            <ac:picMk id="7" creationId="{FABAEA2C-ADC9-4908-984A-A258AF499B62}"/>
          </ac:picMkLst>
        </pc:picChg>
      </pc:sldChg>
      <pc:sldChg chg="addSp delSp modSp add mod modNotesTx">
        <pc:chgData name="Jordan, Nat" userId="3e3c50e5-e32c-4c98-8679-c8780a7fcbe7" providerId="ADAL" clId="{F66C3EFE-0DE5-4060-8A87-42BB390549E1}" dt="2022-02-03T13:40:08.718" v="13612" actId="478"/>
        <pc:sldMkLst>
          <pc:docMk/>
          <pc:sldMk cId="1449792621" sldId="268"/>
        </pc:sldMkLst>
        <pc:spChg chg="mod">
          <ac:chgData name="Jordan, Nat" userId="3e3c50e5-e32c-4c98-8679-c8780a7fcbe7" providerId="ADAL" clId="{F66C3EFE-0DE5-4060-8A87-42BB390549E1}" dt="2022-02-02T15:56:46.428" v="3468" actId="20577"/>
          <ac:spMkLst>
            <pc:docMk/>
            <pc:sldMk cId="1449792621" sldId="268"/>
            <ac:spMk id="4" creationId="{A49BC562-77FC-4AA1-B8DA-D4752AE43B53}"/>
          </ac:spMkLst>
        </pc:spChg>
        <pc:spChg chg="add mod">
          <ac:chgData name="Jordan, Nat" userId="3e3c50e5-e32c-4c98-8679-c8780a7fcbe7" providerId="ADAL" clId="{F66C3EFE-0DE5-4060-8A87-42BB390549E1}" dt="2022-02-03T09:52:10.386" v="11950"/>
          <ac:spMkLst>
            <pc:docMk/>
            <pc:sldMk cId="1449792621" sldId="268"/>
            <ac:spMk id="7" creationId="{8AA4A646-9826-410C-B072-40A391725973}"/>
          </ac:spMkLst>
        </pc:spChg>
        <pc:spChg chg="mod">
          <ac:chgData name="Jordan, Nat" userId="3e3c50e5-e32c-4c98-8679-c8780a7fcbe7" providerId="ADAL" clId="{F66C3EFE-0DE5-4060-8A87-42BB390549E1}" dt="2022-02-02T16:05:37.624" v="4611" actId="20577"/>
          <ac:spMkLst>
            <pc:docMk/>
            <pc:sldMk cId="1449792621" sldId="268"/>
            <ac:spMk id="11" creationId="{8E659299-99E0-4B88-B10D-F6633DA989AF}"/>
          </ac:spMkLst>
        </pc:spChg>
        <pc:picChg chg="del">
          <ac:chgData name="Jordan, Nat" userId="3e3c50e5-e32c-4c98-8679-c8780a7fcbe7" providerId="ADAL" clId="{F66C3EFE-0DE5-4060-8A87-42BB390549E1}" dt="2022-02-03T13:40:08.718" v="13612" actId="478"/>
          <ac:picMkLst>
            <pc:docMk/>
            <pc:sldMk cId="1449792621" sldId="268"/>
            <ac:picMk id="6" creationId="{90EC2736-DBD7-413C-B49E-2057DFDF96F5}"/>
          </ac:picMkLst>
        </pc:picChg>
        <pc:picChg chg="add mod ord">
          <ac:chgData name="Jordan, Nat" userId="3e3c50e5-e32c-4c98-8679-c8780a7fcbe7" providerId="ADAL" clId="{F66C3EFE-0DE5-4060-8A87-42BB390549E1}" dt="2022-02-03T13:40:06.500" v="13611" actId="167"/>
          <ac:picMkLst>
            <pc:docMk/>
            <pc:sldMk cId="1449792621" sldId="268"/>
            <ac:picMk id="8" creationId="{3F5E1428-7F22-4D55-89DD-82661889F1DB}"/>
          </ac:picMkLst>
        </pc:picChg>
      </pc:sldChg>
      <pc:sldChg chg="addSp delSp modSp add mod modNotesTx">
        <pc:chgData name="Jordan, Nat" userId="3e3c50e5-e32c-4c98-8679-c8780a7fcbe7" providerId="ADAL" clId="{F66C3EFE-0DE5-4060-8A87-42BB390549E1}" dt="2022-02-03T13:40:15.767" v="13615" actId="167"/>
        <pc:sldMkLst>
          <pc:docMk/>
          <pc:sldMk cId="2179190241" sldId="269"/>
        </pc:sldMkLst>
        <pc:spChg chg="add del">
          <ac:chgData name="Jordan, Nat" userId="3e3c50e5-e32c-4c98-8679-c8780a7fcbe7" providerId="ADAL" clId="{F66C3EFE-0DE5-4060-8A87-42BB390549E1}" dt="2022-02-02T15:59:11.879" v="3756"/>
          <ac:spMkLst>
            <pc:docMk/>
            <pc:sldMk cId="2179190241" sldId="269"/>
            <ac:spMk id="2" creationId="{0960CFF4-03F2-4127-B8AF-D4F38D0FA787}"/>
          </ac:spMkLst>
        </pc:spChg>
        <pc:spChg chg="add del">
          <ac:chgData name="Jordan, Nat" userId="3e3c50e5-e32c-4c98-8679-c8780a7fcbe7" providerId="ADAL" clId="{F66C3EFE-0DE5-4060-8A87-42BB390549E1}" dt="2022-02-02T15:59:19.327" v="3759"/>
          <ac:spMkLst>
            <pc:docMk/>
            <pc:sldMk cId="2179190241" sldId="269"/>
            <ac:spMk id="3" creationId="{674EDD8D-C0BC-4346-A37C-68B2D691ADF4}"/>
          </ac:spMkLst>
        </pc:spChg>
        <pc:spChg chg="mod">
          <ac:chgData name="Jordan, Nat" userId="3e3c50e5-e32c-4c98-8679-c8780a7fcbe7" providerId="ADAL" clId="{F66C3EFE-0DE5-4060-8A87-42BB390549E1}" dt="2022-02-02T15:56:57.547" v="3509" actId="27636"/>
          <ac:spMkLst>
            <pc:docMk/>
            <pc:sldMk cId="2179190241" sldId="269"/>
            <ac:spMk id="4" creationId="{A49BC562-77FC-4AA1-B8DA-D4752AE43B53}"/>
          </ac:spMkLst>
        </pc:spChg>
        <pc:spChg chg="add mod">
          <ac:chgData name="Jordan, Nat" userId="3e3c50e5-e32c-4c98-8679-c8780a7fcbe7" providerId="ADAL" clId="{F66C3EFE-0DE5-4060-8A87-42BB390549E1}" dt="2022-02-03T09:52:13.150" v="11951"/>
          <ac:spMkLst>
            <pc:docMk/>
            <pc:sldMk cId="2179190241" sldId="269"/>
            <ac:spMk id="7" creationId="{0BA1F4D3-345C-42EB-B8F3-A02DAF47B280}"/>
          </ac:spMkLst>
        </pc:spChg>
        <pc:spChg chg="mod">
          <ac:chgData name="Jordan, Nat" userId="3e3c50e5-e32c-4c98-8679-c8780a7fcbe7" providerId="ADAL" clId="{F66C3EFE-0DE5-4060-8A87-42BB390549E1}" dt="2022-02-02T16:02:34.362" v="4322" actId="20577"/>
          <ac:spMkLst>
            <pc:docMk/>
            <pc:sldMk cId="2179190241" sldId="269"/>
            <ac:spMk id="11" creationId="{8E659299-99E0-4B88-B10D-F6633DA989AF}"/>
          </ac:spMkLst>
        </pc:spChg>
        <pc:picChg chg="del">
          <ac:chgData name="Jordan, Nat" userId="3e3c50e5-e32c-4c98-8679-c8780a7fcbe7" providerId="ADAL" clId="{F66C3EFE-0DE5-4060-8A87-42BB390549E1}" dt="2022-02-03T13:40:12.517" v="13613" actId="478"/>
          <ac:picMkLst>
            <pc:docMk/>
            <pc:sldMk cId="2179190241" sldId="269"/>
            <ac:picMk id="6" creationId="{90EC2736-DBD7-413C-B49E-2057DFDF96F5}"/>
          </ac:picMkLst>
        </pc:picChg>
        <pc:picChg chg="add mod ord">
          <ac:chgData name="Jordan, Nat" userId="3e3c50e5-e32c-4c98-8679-c8780a7fcbe7" providerId="ADAL" clId="{F66C3EFE-0DE5-4060-8A87-42BB390549E1}" dt="2022-02-03T13:40:15.767" v="13615" actId="167"/>
          <ac:picMkLst>
            <pc:docMk/>
            <pc:sldMk cId="2179190241" sldId="269"/>
            <ac:picMk id="8" creationId="{0DA5C7DD-456C-4409-A0FF-492AED92E3B2}"/>
          </ac:picMkLst>
        </pc:picChg>
      </pc:sldChg>
      <pc:sldChg chg="new del">
        <pc:chgData name="Jordan, Nat" userId="3e3c50e5-e32c-4c98-8679-c8780a7fcbe7" providerId="ADAL" clId="{F66C3EFE-0DE5-4060-8A87-42BB390549E1}" dt="2022-02-02T15:55:05.375" v="3390" actId="47"/>
        <pc:sldMkLst>
          <pc:docMk/>
          <pc:sldMk cId="3748150570" sldId="269"/>
        </pc:sldMkLst>
      </pc:sldChg>
      <pc:sldChg chg="addSp delSp modSp add mod modNotesTx">
        <pc:chgData name="Jordan, Nat" userId="3e3c50e5-e32c-4c98-8679-c8780a7fcbe7" providerId="ADAL" clId="{F66C3EFE-0DE5-4060-8A87-42BB390549E1}" dt="2022-02-03T13:41:43.875" v="13633"/>
        <pc:sldMkLst>
          <pc:docMk/>
          <pc:sldMk cId="512383932" sldId="270"/>
        </pc:sldMkLst>
        <pc:spChg chg="mod">
          <ac:chgData name="Jordan, Nat" userId="3e3c50e5-e32c-4c98-8679-c8780a7fcbe7" providerId="ADAL" clId="{F66C3EFE-0DE5-4060-8A87-42BB390549E1}" dt="2022-02-02T16:07:36.230" v="4700" actId="242"/>
          <ac:spMkLst>
            <pc:docMk/>
            <pc:sldMk cId="512383932" sldId="270"/>
            <ac:spMk id="4" creationId="{A49BC562-77FC-4AA1-B8DA-D4752AE43B53}"/>
          </ac:spMkLst>
        </pc:spChg>
        <pc:spChg chg="add mod">
          <ac:chgData name="Jordan, Nat" userId="3e3c50e5-e32c-4c98-8679-c8780a7fcbe7" providerId="ADAL" clId="{F66C3EFE-0DE5-4060-8A87-42BB390549E1}" dt="2022-02-03T09:52:33.083" v="11974"/>
          <ac:spMkLst>
            <pc:docMk/>
            <pc:sldMk cId="512383932" sldId="270"/>
            <ac:spMk id="7" creationId="{93A44422-2A1C-4E9E-B446-BB23E7E977FC}"/>
          </ac:spMkLst>
        </pc:spChg>
        <pc:spChg chg="mod">
          <ac:chgData name="Jordan, Nat" userId="3e3c50e5-e32c-4c98-8679-c8780a7fcbe7" providerId="ADAL" clId="{F66C3EFE-0DE5-4060-8A87-42BB390549E1}" dt="2022-02-02T16:09:24.243" v="5092" actId="20577"/>
          <ac:spMkLst>
            <pc:docMk/>
            <pc:sldMk cId="512383932" sldId="270"/>
            <ac:spMk id="11" creationId="{8E659299-99E0-4B88-B10D-F6633DA989AF}"/>
          </ac:spMkLst>
        </pc:spChg>
        <pc:picChg chg="add del mod ord modCrop">
          <ac:chgData name="Jordan, Nat" userId="3e3c50e5-e32c-4c98-8679-c8780a7fcbe7" providerId="ADAL" clId="{F66C3EFE-0DE5-4060-8A87-42BB390549E1}" dt="2022-02-03T13:41:43.875" v="13633"/>
          <ac:picMkLst>
            <pc:docMk/>
            <pc:sldMk cId="512383932" sldId="270"/>
            <ac:picMk id="3" creationId="{26BD508B-FAB7-4B32-B928-069766BA22B9}"/>
          </ac:picMkLst>
        </pc:picChg>
        <pc:picChg chg="add del">
          <ac:chgData name="Jordan, Nat" userId="3e3c50e5-e32c-4c98-8679-c8780a7fcbe7" providerId="ADAL" clId="{F66C3EFE-0DE5-4060-8A87-42BB390549E1}" dt="2022-02-03T13:41:38.701" v="13627" actId="478"/>
          <ac:picMkLst>
            <pc:docMk/>
            <pc:sldMk cId="512383932" sldId="270"/>
            <ac:picMk id="6" creationId="{90EC2736-DBD7-413C-B49E-2057DFDF96F5}"/>
          </ac:picMkLst>
        </pc:picChg>
      </pc:sldChg>
      <pc:sldChg chg="new del">
        <pc:chgData name="Jordan, Nat" userId="3e3c50e5-e32c-4c98-8679-c8780a7fcbe7" providerId="ADAL" clId="{F66C3EFE-0DE5-4060-8A87-42BB390549E1}" dt="2022-02-02T16:03:36.376" v="4341" actId="680"/>
        <pc:sldMkLst>
          <pc:docMk/>
          <pc:sldMk cId="1664865729" sldId="271"/>
        </pc:sldMkLst>
      </pc:sldChg>
      <pc:sldChg chg="addSp modSp add mod modNotesTx">
        <pc:chgData name="Jordan, Nat" userId="3e3c50e5-e32c-4c98-8679-c8780a7fcbe7" providerId="ADAL" clId="{F66C3EFE-0DE5-4060-8A87-42BB390549E1}" dt="2022-02-07T10:05:41.168" v="13770" actId="20577"/>
        <pc:sldMkLst>
          <pc:docMk/>
          <pc:sldMk cId="2880413393" sldId="271"/>
        </pc:sldMkLst>
        <pc:spChg chg="mod">
          <ac:chgData name="Jordan, Nat" userId="3e3c50e5-e32c-4c98-8679-c8780a7fcbe7" providerId="ADAL" clId="{F66C3EFE-0DE5-4060-8A87-42BB390549E1}" dt="2022-02-02T16:04:10.599" v="4401" actId="14100"/>
          <ac:spMkLst>
            <pc:docMk/>
            <pc:sldMk cId="2880413393" sldId="271"/>
            <ac:spMk id="4" creationId="{A49BC562-77FC-4AA1-B8DA-D4752AE43B53}"/>
          </ac:spMkLst>
        </pc:spChg>
        <pc:spChg chg="add mod">
          <ac:chgData name="Jordan, Nat" userId="3e3c50e5-e32c-4c98-8679-c8780a7fcbe7" providerId="ADAL" clId="{F66C3EFE-0DE5-4060-8A87-42BB390549E1}" dt="2022-02-03T09:52:26.784" v="11973" actId="20577"/>
          <ac:spMkLst>
            <pc:docMk/>
            <pc:sldMk cId="2880413393" sldId="271"/>
            <ac:spMk id="7" creationId="{58CBB758-48B7-4956-A42E-A002F6BCBA4D}"/>
          </ac:spMkLst>
        </pc:spChg>
        <pc:spChg chg="mod">
          <ac:chgData name="Jordan, Nat" userId="3e3c50e5-e32c-4c98-8679-c8780a7fcbe7" providerId="ADAL" clId="{F66C3EFE-0DE5-4060-8A87-42BB390549E1}" dt="2022-02-02T16:06:54.511" v="4699" actId="20577"/>
          <ac:spMkLst>
            <pc:docMk/>
            <pc:sldMk cId="2880413393" sldId="271"/>
            <ac:spMk id="11" creationId="{8E659299-99E0-4B88-B10D-F6633DA989AF}"/>
          </ac:spMkLst>
        </pc:spChg>
      </pc:sldChg>
      <pc:sldChg chg="new del">
        <pc:chgData name="Jordan, Nat" userId="3e3c50e5-e32c-4c98-8679-c8780a7fcbe7" providerId="ADAL" clId="{F66C3EFE-0DE5-4060-8A87-42BB390549E1}" dt="2022-02-02T16:11:44.422" v="5094" actId="47"/>
        <pc:sldMkLst>
          <pc:docMk/>
          <pc:sldMk cId="910976259" sldId="272"/>
        </pc:sldMkLst>
      </pc:sldChg>
      <pc:sldChg chg="addSp delSp modSp add del mod modNotesTx">
        <pc:chgData name="Jordan, Nat" userId="3e3c50e5-e32c-4c98-8679-c8780a7fcbe7" providerId="ADAL" clId="{F66C3EFE-0DE5-4060-8A87-42BB390549E1}" dt="2022-02-03T13:48:19.218" v="13705"/>
        <pc:sldMkLst>
          <pc:docMk/>
          <pc:sldMk cId="3060972557" sldId="272"/>
        </pc:sldMkLst>
        <pc:spChg chg="mod">
          <ac:chgData name="Jordan, Nat" userId="3e3c50e5-e32c-4c98-8679-c8780a7fcbe7" providerId="ADAL" clId="{F66C3EFE-0DE5-4060-8A87-42BB390549E1}" dt="2022-02-03T09:56:12.800" v="12166" actId="27636"/>
          <ac:spMkLst>
            <pc:docMk/>
            <pc:sldMk cId="3060972557" sldId="272"/>
            <ac:spMk id="4" creationId="{A49BC562-77FC-4AA1-B8DA-D4752AE43B53}"/>
          </ac:spMkLst>
        </pc:spChg>
        <pc:spChg chg="add mod">
          <ac:chgData name="Jordan, Nat" userId="3e3c50e5-e32c-4c98-8679-c8780a7fcbe7" providerId="ADAL" clId="{F66C3EFE-0DE5-4060-8A87-42BB390549E1}" dt="2022-02-03T13:48:19.218" v="13705"/>
          <ac:spMkLst>
            <pc:docMk/>
            <pc:sldMk cId="3060972557" sldId="272"/>
            <ac:spMk id="8" creationId="{06413168-31EA-469F-BE69-EBF3E2C956EC}"/>
          </ac:spMkLst>
        </pc:spChg>
        <pc:spChg chg="mod">
          <ac:chgData name="Jordan, Nat" userId="3e3c50e5-e32c-4c98-8679-c8780a7fcbe7" providerId="ADAL" clId="{F66C3EFE-0DE5-4060-8A87-42BB390549E1}" dt="2022-02-02T16:19:41.923" v="5454" actId="20577"/>
          <ac:spMkLst>
            <pc:docMk/>
            <pc:sldMk cId="3060972557" sldId="272"/>
            <ac:spMk id="11" creationId="{8E659299-99E0-4B88-B10D-F6633DA989AF}"/>
          </ac:spMkLst>
        </pc:spChg>
        <pc:picChg chg="del">
          <ac:chgData name="Jordan, Nat" userId="3e3c50e5-e32c-4c98-8679-c8780a7fcbe7" providerId="ADAL" clId="{F66C3EFE-0DE5-4060-8A87-42BB390549E1}" dt="2022-02-03T13:42:41.168" v="13649" actId="478"/>
          <ac:picMkLst>
            <pc:docMk/>
            <pc:sldMk cId="3060972557" sldId="272"/>
            <ac:picMk id="6" creationId="{90EC2736-DBD7-413C-B49E-2057DFDF96F5}"/>
          </ac:picMkLst>
        </pc:picChg>
        <pc:picChg chg="add mod ord">
          <ac:chgData name="Jordan, Nat" userId="3e3c50e5-e32c-4c98-8679-c8780a7fcbe7" providerId="ADAL" clId="{F66C3EFE-0DE5-4060-8A87-42BB390549E1}" dt="2022-02-03T13:42:39.600" v="13648" actId="167"/>
          <ac:picMkLst>
            <pc:docMk/>
            <pc:sldMk cId="3060972557" sldId="272"/>
            <ac:picMk id="7" creationId="{026E98EF-EF7D-4D85-AEEA-CF0EE6B4B1EF}"/>
          </ac:picMkLst>
        </pc:picChg>
      </pc:sldChg>
      <pc:sldChg chg="add del">
        <pc:chgData name="Jordan, Nat" userId="3e3c50e5-e32c-4c98-8679-c8780a7fcbe7" providerId="ADAL" clId="{F66C3EFE-0DE5-4060-8A87-42BB390549E1}" dt="2022-02-02T16:15:58.719" v="5097" actId="2890"/>
        <pc:sldMkLst>
          <pc:docMk/>
          <pc:sldMk cId="468400598" sldId="273"/>
        </pc:sldMkLst>
      </pc:sldChg>
      <pc:sldChg chg="new del">
        <pc:chgData name="Jordan, Nat" userId="3e3c50e5-e32c-4c98-8679-c8780a7fcbe7" providerId="ADAL" clId="{F66C3EFE-0DE5-4060-8A87-42BB390549E1}" dt="2022-02-02T16:20:25.709" v="5456" actId="47"/>
        <pc:sldMkLst>
          <pc:docMk/>
          <pc:sldMk cId="640925038" sldId="273"/>
        </pc:sldMkLst>
      </pc:sldChg>
      <pc:sldChg chg="addSp delSp modSp add mod modNotesTx">
        <pc:chgData name="Jordan, Nat" userId="3e3c50e5-e32c-4c98-8679-c8780a7fcbe7" providerId="ADAL" clId="{F66C3EFE-0DE5-4060-8A87-42BB390549E1}" dt="2022-02-03T13:48:16.218" v="13704"/>
        <pc:sldMkLst>
          <pc:docMk/>
          <pc:sldMk cId="1480002938" sldId="273"/>
        </pc:sldMkLst>
        <pc:spChg chg="mod">
          <ac:chgData name="Jordan, Nat" userId="3e3c50e5-e32c-4c98-8679-c8780a7fcbe7" providerId="ADAL" clId="{F66C3EFE-0DE5-4060-8A87-42BB390549E1}" dt="2022-02-02T16:20:33.917" v="5467" actId="20577"/>
          <ac:spMkLst>
            <pc:docMk/>
            <pc:sldMk cId="1480002938" sldId="273"/>
            <ac:spMk id="4" creationId="{A49BC562-77FC-4AA1-B8DA-D4752AE43B53}"/>
          </ac:spMkLst>
        </pc:spChg>
        <pc:spChg chg="add mod">
          <ac:chgData name="Jordan, Nat" userId="3e3c50e5-e32c-4c98-8679-c8780a7fcbe7" providerId="ADAL" clId="{F66C3EFE-0DE5-4060-8A87-42BB390549E1}" dt="2022-02-03T13:48:16.218" v="13704"/>
          <ac:spMkLst>
            <pc:docMk/>
            <pc:sldMk cId="1480002938" sldId="273"/>
            <ac:spMk id="8" creationId="{D1B810E1-BC2C-43D3-842F-4302179B7043}"/>
          </ac:spMkLst>
        </pc:spChg>
        <pc:spChg chg="mod">
          <ac:chgData name="Jordan, Nat" userId="3e3c50e5-e32c-4c98-8679-c8780a7fcbe7" providerId="ADAL" clId="{F66C3EFE-0DE5-4060-8A87-42BB390549E1}" dt="2022-02-02T16:51:37.814" v="7992" actId="1035"/>
          <ac:spMkLst>
            <pc:docMk/>
            <pc:sldMk cId="1480002938" sldId="273"/>
            <ac:spMk id="11" creationId="{8E659299-99E0-4B88-B10D-F6633DA989AF}"/>
          </ac:spMkLst>
        </pc:spChg>
        <pc:picChg chg="del">
          <ac:chgData name="Jordan, Nat" userId="3e3c50e5-e32c-4c98-8679-c8780a7fcbe7" providerId="ADAL" clId="{F66C3EFE-0DE5-4060-8A87-42BB390549E1}" dt="2022-02-03T13:42:29.617" v="13646" actId="478"/>
          <ac:picMkLst>
            <pc:docMk/>
            <pc:sldMk cId="1480002938" sldId="273"/>
            <ac:picMk id="6" creationId="{90EC2736-DBD7-413C-B49E-2057DFDF96F5}"/>
          </ac:picMkLst>
        </pc:picChg>
        <pc:picChg chg="add mod ord">
          <ac:chgData name="Jordan, Nat" userId="3e3c50e5-e32c-4c98-8679-c8780a7fcbe7" providerId="ADAL" clId="{F66C3EFE-0DE5-4060-8A87-42BB390549E1}" dt="2022-02-03T13:42:27.301" v="13645" actId="167"/>
          <ac:picMkLst>
            <pc:docMk/>
            <pc:sldMk cId="1480002938" sldId="273"/>
            <ac:picMk id="7" creationId="{FF82335B-AB57-4F47-9E87-9BA16A51E797}"/>
          </ac:picMkLst>
        </pc:picChg>
      </pc:sldChg>
      <pc:sldChg chg="addSp delSp modSp add mod ord">
        <pc:chgData name="Jordan, Nat" userId="3e3c50e5-e32c-4c98-8679-c8780a7fcbe7" providerId="ADAL" clId="{F66C3EFE-0DE5-4060-8A87-42BB390549E1}" dt="2022-02-03T13:35:07.501" v="13519" actId="1037"/>
        <pc:sldMkLst>
          <pc:docMk/>
          <pc:sldMk cId="2610532184" sldId="274"/>
        </pc:sldMkLst>
        <pc:spChg chg="mod">
          <ac:chgData name="Jordan, Nat" userId="3e3c50e5-e32c-4c98-8679-c8780a7fcbe7" providerId="ADAL" clId="{F66C3EFE-0DE5-4060-8A87-42BB390549E1}" dt="2022-02-02T16:31:38.561" v="6525" actId="20577"/>
          <ac:spMkLst>
            <pc:docMk/>
            <pc:sldMk cId="2610532184" sldId="274"/>
            <ac:spMk id="4" creationId="{A49BC562-77FC-4AA1-B8DA-D4752AE43B53}"/>
          </ac:spMkLst>
        </pc:spChg>
        <pc:spChg chg="mod">
          <ac:chgData name="Jordan, Nat" userId="3e3c50e5-e32c-4c98-8679-c8780a7fcbe7" providerId="ADAL" clId="{F66C3EFE-0DE5-4060-8A87-42BB390549E1}" dt="2022-02-03T08:39:38.852" v="8596" actId="20577"/>
          <ac:spMkLst>
            <pc:docMk/>
            <pc:sldMk cId="2610532184" sldId="274"/>
            <ac:spMk id="11" creationId="{8E659299-99E0-4B88-B10D-F6633DA989AF}"/>
          </ac:spMkLst>
        </pc:spChg>
        <pc:picChg chg="del">
          <ac:chgData name="Jordan, Nat" userId="3e3c50e5-e32c-4c98-8679-c8780a7fcbe7" providerId="ADAL" clId="{F66C3EFE-0DE5-4060-8A87-42BB390549E1}" dt="2022-02-03T13:35:03.601" v="13514" actId="478"/>
          <ac:picMkLst>
            <pc:docMk/>
            <pc:sldMk cId="2610532184" sldId="274"/>
            <ac:picMk id="6" creationId="{90EC2736-DBD7-413C-B49E-2057DFDF96F5}"/>
          </ac:picMkLst>
        </pc:picChg>
        <pc:picChg chg="add mod ord">
          <ac:chgData name="Jordan, Nat" userId="3e3c50e5-e32c-4c98-8679-c8780a7fcbe7" providerId="ADAL" clId="{F66C3EFE-0DE5-4060-8A87-42BB390549E1}" dt="2022-02-03T13:35:07.501" v="13519" actId="1037"/>
          <ac:picMkLst>
            <pc:docMk/>
            <pc:sldMk cId="2610532184" sldId="274"/>
            <ac:picMk id="7" creationId="{18F3AA52-E66A-4DE2-8C7E-C3F4989D459B}"/>
          </ac:picMkLst>
        </pc:picChg>
      </pc:sldChg>
      <pc:sldChg chg="addSp delSp modSp add mod modNotesTx">
        <pc:chgData name="Jordan, Nat" userId="3e3c50e5-e32c-4c98-8679-c8780a7fcbe7" providerId="ADAL" clId="{F66C3EFE-0DE5-4060-8A87-42BB390549E1}" dt="2022-02-03T13:40:24.434" v="13618" actId="167"/>
        <pc:sldMkLst>
          <pc:docMk/>
          <pc:sldMk cId="1609553415" sldId="275"/>
        </pc:sldMkLst>
        <pc:spChg chg="mod">
          <ac:chgData name="Jordan, Nat" userId="3e3c50e5-e32c-4c98-8679-c8780a7fcbe7" providerId="ADAL" clId="{F66C3EFE-0DE5-4060-8A87-42BB390549E1}" dt="2022-02-02T16:44:34.389" v="7335" actId="20577"/>
          <ac:spMkLst>
            <pc:docMk/>
            <pc:sldMk cId="1609553415" sldId="275"/>
            <ac:spMk id="4" creationId="{A49BC562-77FC-4AA1-B8DA-D4752AE43B53}"/>
          </ac:spMkLst>
        </pc:spChg>
        <pc:spChg chg="add mod">
          <ac:chgData name="Jordan, Nat" userId="3e3c50e5-e32c-4c98-8679-c8780a7fcbe7" providerId="ADAL" clId="{F66C3EFE-0DE5-4060-8A87-42BB390549E1}" dt="2022-02-03T09:54:02.017" v="12001"/>
          <ac:spMkLst>
            <pc:docMk/>
            <pc:sldMk cId="1609553415" sldId="275"/>
            <ac:spMk id="7" creationId="{7D391E5D-6ADA-4A44-AC2C-E27C56A32C37}"/>
          </ac:spMkLst>
        </pc:spChg>
        <pc:spChg chg="mod">
          <ac:chgData name="Jordan, Nat" userId="3e3c50e5-e32c-4c98-8679-c8780a7fcbe7" providerId="ADAL" clId="{F66C3EFE-0DE5-4060-8A87-42BB390549E1}" dt="2022-02-02T16:44:54.831" v="7341" actId="27636"/>
          <ac:spMkLst>
            <pc:docMk/>
            <pc:sldMk cId="1609553415" sldId="275"/>
            <ac:spMk id="11" creationId="{8E659299-99E0-4B88-B10D-F6633DA989AF}"/>
          </ac:spMkLst>
        </pc:spChg>
        <pc:picChg chg="del">
          <ac:chgData name="Jordan, Nat" userId="3e3c50e5-e32c-4c98-8679-c8780a7fcbe7" providerId="ADAL" clId="{F66C3EFE-0DE5-4060-8A87-42BB390549E1}" dt="2022-02-03T13:40:20.984" v="13616" actId="478"/>
          <ac:picMkLst>
            <pc:docMk/>
            <pc:sldMk cId="1609553415" sldId="275"/>
            <ac:picMk id="6" creationId="{90EC2736-DBD7-413C-B49E-2057DFDF96F5}"/>
          </ac:picMkLst>
        </pc:picChg>
        <pc:picChg chg="add mod ord">
          <ac:chgData name="Jordan, Nat" userId="3e3c50e5-e32c-4c98-8679-c8780a7fcbe7" providerId="ADAL" clId="{F66C3EFE-0DE5-4060-8A87-42BB390549E1}" dt="2022-02-03T13:40:24.434" v="13618" actId="167"/>
          <ac:picMkLst>
            <pc:docMk/>
            <pc:sldMk cId="1609553415" sldId="275"/>
            <ac:picMk id="8" creationId="{BC2AF0C6-5E12-4C26-95ED-E6A9AD0F53AA}"/>
          </ac:picMkLst>
        </pc:picChg>
      </pc:sldChg>
      <pc:sldChg chg="new del ord">
        <pc:chgData name="Jordan, Nat" userId="3e3c50e5-e32c-4c98-8679-c8780a7fcbe7" providerId="ADAL" clId="{F66C3EFE-0DE5-4060-8A87-42BB390549E1}" dt="2022-02-02T16:47:46.392" v="7427" actId="47"/>
        <pc:sldMkLst>
          <pc:docMk/>
          <pc:sldMk cId="3428945004" sldId="276"/>
        </pc:sldMkLst>
      </pc:sldChg>
      <pc:sldChg chg="addSp delSp modSp add mod ord modNotesTx">
        <pc:chgData name="Jordan, Nat" userId="3e3c50e5-e32c-4c98-8679-c8780a7fcbe7" providerId="ADAL" clId="{F66C3EFE-0DE5-4060-8A87-42BB390549E1}" dt="2022-02-03T13:31:01.551" v="13379" actId="478"/>
        <pc:sldMkLst>
          <pc:docMk/>
          <pc:sldMk cId="3706460570" sldId="277"/>
        </pc:sldMkLst>
        <pc:spChg chg="mod">
          <ac:chgData name="Jordan, Nat" userId="3e3c50e5-e32c-4c98-8679-c8780a7fcbe7" providerId="ADAL" clId="{F66C3EFE-0DE5-4060-8A87-42BB390549E1}" dt="2022-02-02T16:52:59.768" v="8084" actId="1076"/>
          <ac:spMkLst>
            <pc:docMk/>
            <pc:sldMk cId="3706460570" sldId="277"/>
            <ac:spMk id="4" creationId="{A49BC562-77FC-4AA1-B8DA-D4752AE43B53}"/>
          </ac:spMkLst>
        </pc:spChg>
        <pc:spChg chg="mod">
          <ac:chgData name="Jordan, Nat" userId="3e3c50e5-e32c-4c98-8679-c8780a7fcbe7" providerId="ADAL" clId="{F66C3EFE-0DE5-4060-8A87-42BB390549E1}" dt="2022-02-03T08:57:26.919" v="8703" actId="20577"/>
          <ac:spMkLst>
            <pc:docMk/>
            <pc:sldMk cId="3706460570" sldId="277"/>
            <ac:spMk id="11" creationId="{8E659299-99E0-4B88-B10D-F6633DA989AF}"/>
          </ac:spMkLst>
        </pc:spChg>
        <pc:picChg chg="del">
          <ac:chgData name="Jordan, Nat" userId="3e3c50e5-e32c-4c98-8679-c8780a7fcbe7" providerId="ADAL" clId="{F66C3EFE-0DE5-4060-8A87-42BB390549E1}" dt="2022-02-03T13:31:01.551" v="13379" actId="478"/>
          <ac:picMkLst>
            <pc:docMk/>
            <pc:sldMk cId="3706460570" sldId="277"/>
            <ac:picMk id="6" creationId="{90EC2736-DBD7-413C-B49E-2057DFDF96F5}"/>
          </ac:picMkLst>
        </pc:picChg>
        <pc:picChg chg="add mod ord">
          <ac:chgData name="Jordan, Nat" userId="3e3c50e5-e32c-4c98-8679-c8780a7fcbe7" providerId="ADAL" clId="{F66C3EFE-0DE5-4060-8A87-42BB390549E1}" dt="2022-02-03T13:30:59.692" v="13378" actId="167"/>
          <ac:picMkLst>
            <pc:docMk/>
            <pc:sldMk cId="3706460570" sldId="277"/>
            <ac:picMk id="7" creationId="{4C417392-90AB-4C09-A57A-BFF0DCE3FE5E}"/>
          </ac:picMkLst>
        </pc:picChg>
      </pc:sldChg>
      <pc:sldChg chg="addSp delSp modSp add mod modNotesTx">
        <pc:chgData name="Jordan, Nat" userId="3e3c50e5-e32c-4c98-8679-c8780a7fcbe7" providerId="ADAL" clId="{F66C3EFE-0DE5-4060-8A87-42BB390549E1}" dt="2022-02-03T09:17:17.399" v="9404" actId="20577"/>
        <pc:sldMkLst>
          <pc:docMk/>
          <pc:sldMk cId="3768672601" sldId="278"/>
        </pc:sldMkLst>
        <pc:spChg chg="mod">
          <ac:chgData name="Jordan, Nat" userId="3e3c50e5-e32c-4c98-8679-c8780a7fcbe7" providerId="ADAL" clId="{F66C3EFE-0DE5-4060-8A87-42BB390549E1}" dt="2022-02-03T09:04:46.521" v="9156" actId="20577"/>
          <ac:spMkLst>
            <pc:docMk/>
            <pc:sldMk cId="3768672601" sldId="278"/>
            <ac:spMk id="4" creationId="{A49BC562-77FC-4AA1-B8DA-D4752AE43B53}"/>
          </ac:spMkLst>
        </pc:spChg>
        <pc:spChg chg="add del mod">
          <ac:chgData name="Jordan, Nat" userId="3e3c50e5-e32c-4c98-8679-c8780a7fcbe7" providerId="ADAL" clId="{F66C3EFE-0DE5-4060-8A87-42BB390549E1}" dt="2022-02-03T09:16:50.315" v="9385" actId="21"/>
          <ac:spMkLst>
            <pc:docMk/>
            <pc:sldMk cId="3768672601" sldId="278"/>
            <ac:spMk id="11" creationId="{8E659299-99E0-4B88-B10D-F6633DA989AF}"/>
          </ac:spMkLst>
        </pc:spChg>
      </pc:sldChg>
      <pc:sldChg chg="addSp modSp add mod modNotesTx">
        <pc:chgData name="Jordan, Nat" userId="3e3c50e5-e32c-4c98-8679-c8780a7fcbe7" providerId="ADAL" clId="{F66C3EFE-0DE5-4060-8A87-42BB390549E1}" dt="2022-02-03T09:52:44.217" v="11997" actId="20577"/>
        <pc:sldMkLst>
          <pc:docMk/>
          <pc:sldMk cId="3272291579" sldId="279"/>
        </pc:sldMkLst>
        <pc:spChg chg="mod">
          <ac:chgData name="Jordan, Nat" userId="3e3c50e5-e32c-4c98-8679-c8780a7fcbe7" providerId="ADAL" clId="{F66C3EFE-0DE5-4060-8A87-42BB390549E1}" dt="2022-02-03T09:21:16.599" v="9433" actId="20577"/>
          <ac:spMkLst>
            <pc:docMk/>
            <pc:sldMk cId="3272291579" sldId="279"/>
            <ac:spMk id="4" creationId="{A49BC562-77FC-4AA1-B8DA-D4752AE43B53}"/>
          </ac:spMkLst>
        </pc:spChg>
        <pc:spChg chg="add mod">
          <ac:chgData name="Jordan, Nat" userId="3e3c50e5-e32c-4c98-8679-c8780a7fcbe7" providerId="ADAL" clId="{F66C3EFE-0DE5-4060-8A87-42BB390549E1}" dt="2022-02-03T09:52:44.217" v="11997" actId="20577"/>
          <ac:spMkLst>
            <pc:docMk/>
            <pc:sldMk cId="3272291579" sldId="279"/>
            <ac:spMk id="7" creationId="{4474A0F2-7D08-45DE-B63C-31255940AF15}"/>
          </ac:spMkLst>
        </pc:spChg>
        <pc:spChg chg="mod">
          <ac:chgData name="Jordan, Nat" userId="3e3c50e5-e32c-4c98-8679-c8780a7fcbe7" providerId="ADAL" clId="{F66C3EFE-0DE5-4060-8A87-42BB390549E1}" dt="2022-02-03T09:23:47.933" v="9871" actId="20577"/>
          <ac:spMkLst>
            <pc:docMk/>
            <pc:sldMk cId="3272291579" sldId="279"/>
            <ac:spMk id="11" creationId="{8E659299-99E0-4B88-B10D-F6633DA989AF}"/>
          </ac:spMkLst>
        </pc:spChg>
      </pc:sldChg>
      <pc:sldChg chg="addSp modSp add mod modNotesTx">
        <pc:chgData name="Jordan, Nat" userId="3e3c50e5-e32c-4c98-8679-c8780a7fcbe7" providerId="ADAL" clId="{F66C3EFE-0DE5-4060-8A87-42BB390549E1}" dt="2022-02-03T09:52:49.050" v="11998"/>
        <pc:sldMkLst>
          <pc:docMk/>
          <pc:sldMk cId="147730071" sldId="280"/>
        </pc:sldMkLst>
        <pc:spChg chg="mod">
          <ac:chgData name="Jordan, Nat" userId="3e3c50e5-e32c-4c98-8679-c8780a7fcbe7" providerId="ADAL" clId="{F66C3EFE-0DE5-4060-8A87-42BB390549E1}" dt="2022-02-03T09:24:21.583" v="9934" actId="1036"/>
          <ac:spMkLst>
            <pc:docMk/>
            <pc:sldMk cId="147730071" sldId="280"/>
            <ac:spMk id="4" creationId="{A49BC562-77FC-4AA1-B8DA-D4752AE43B53}"/>
          </ac:spMkLst>
        </pc:spChg>
        <pc:spChg chg="add mod">
          <ac:chgData name="Jordan, Nat" userId="3e3c50e5-e32c-4c98-8679-c8780a7fcbe7" providerId="ADAL" clId="{F66C3EFE-0DE5-4060-8A87-42BB390549E1}" dt="2022-02-03T09:52:49.050" v="11998"/>
          <ac:spMkLst>
            <pc:docMk/>
            <pc:sldMk cId="147730071" sldId="280"/>
            <ac:spMk id="7" creationId="{E98CBCBB-07E7-486E-B1DE-D1E6624645F1}"/>
          </ac:spMkLst>
        </pc:spChg>
        <pc:spChg chg="mod">
          <ac:chgData name="Jordan, Nat" userId="3e3c50e5-e32c-4c98-8679-c8780a7fcbe7" providerId="ADAL" clId="{F66C3EFE-0DE5-4060-8A87-42BB390549E1}" dt="2022-02-03T09:25:42.865" v="10280" actId="20577"/>
          <ac:spMkLst>
            <pc:docMk/>
            <pc:sldMk cId="147730071" sldId="280"/>
            <ac:spMk id="11" creationId="{8E659299-99E0-4B88-B10D-F6633DA989AF}"/>
          </ac:spMkLst>
        </pc:spChg>
      </pc:sldChg>
      <pc:sldChg chg="addSp delSp modSp add mod">
        <pc:chgData name="Jordan, Nat" userId="3e3c50e5-e32c-4c98-8679-c8780a7fcbe7" providerId="ADAL" clId="{F66C3EFE-0DE5-4060-8A87-42BB390549E1}" dt="2022-02-03T13:42:14.834" v="13643" actId="478"/>
        <pc:sldMkLst>
          <pc:docMk/>
          <pc:sldMk cId="862345386" sldId="281"/>
        </pc:sldMkLst>
        <pc:spChg chg="mod">
          <ac:chgData name="Jordan, Nat" userId="3e3c50e5-e32c-4c98-8679-c8780a7fcbe7" providerId="ADAL" clId="{F66C3EFE-0DE5-4060-8A87-42BB390549E1}" dt="2022-02-03T09:26:32.432" v="10301" actId="20577"/>
          <ac:spMkLst>
            <pc:docMk/>
            <pc:sldMk cId="862345386" sldId="281"/>
            <ac:spMk id="4" creationId="{A49BC562-77FC-4AA1-B8DA-D4752AE43B53}"/>
          </ac:spMkLst>
        </pc:spChg>
        <pc:spChg chg="mod">
          <ac:chgData name="Jordan, Nat" userId="3e3c50e5-e32c-4c98-8679-c8780a7fcbe7" providerId="ADAL" clId="{F66C3EFE-0DE5-4060-8A87-42BB390549E1}" dt="2022-02-03T09:32:15.833" v="10822" actId="27636"/>
          <ac:spMkLst>
            <pc:docMk/>
            <pc:sldMk cId="862345386" sldId="281"/>
            <ac:spMk id="11" creationId="{8E659299-99E0-4B88-B10D-F6633DA989AF}"/>
          </ac:spMkLst>
        </pc:spChg>
        <pc:picChg chg="del ord">
          <ac:chgData name="Jordan, Nat" userId="3e3c50e5-e32c-4c98-8679-c8780a7fcbe7" providerId="ADAL" clId="{F66C3EFE-0DE5-4060-8A87-42BB390549E1}" dt="2022-02-03T13:42:14.834" v="13643" actId="478"/>
          <ac:picMkLst>
            <pc:docMk/>
            <pc:sldMk cId="862345386" sldId="281"/>
            <ac:picMk id="6" creationId="{90EC2736-DBD7-413C-B49E-2057DFDF96F5}"/>
          </ac:picMkLst>
        </pc:picChg>
        <pc:picChg chg="add mod ord">
          <ac:chgData name="Jordan, Nat" userId="3e3c50e5-e32c-4c98-8679-c8780a7fcbe7" providerId="ADAL" clId="{F66C3EFE-0DE5-4060-8A87-42BB390549E1}" dt="2022-02-03T13:42:13.384" v="13642" actId="167"/>
          <ac:picMkLst>
            <pc:docMk/>
            <pc:sldMk cId="862345386" sldId="281"/>
            <ac:picMk id="7" creationId="{C86472AA-D121-4E31-8513-A002ACE610C5}"/>
          </ac:picMkLst>
        </pc:picChg>
      </pc:sldChg>
      <pc:sldChg chg="addSp delSp modSp add mod ord modNotesTx">
        <pc:chgData name="Jordan, Nat" userId="3e3c50e5-e32c-4c98-8679-c8780a7fcbe7" providerId="ADAL" clId="{F66C3EFE-0DE5-4060-8A87-42BB390549E1}" dt="2022-02-03T13:35:39.401" v="13529" actId="478"/>
        <pc:sldMkLst>
          <pc:docMk/>
          <pc:sldMk cId="2229598198" sldId="282"/>
        </pc:sldMkLst>
        <pc:spChg chg="mod">
          <ac:chgData name="Jordan, Nat" userId="3e3c50e5-e32c-4c98-8679-c8780a7fcbe7" providerId="ADAL" clId="{F66C3EFE-0DE5-4060-8A87-42BB390549E1}" dt="2022-02-03T09:45:52.616" v="11342" actId="14100"/>
          <ac:spMkLst>
            <pc:docMk/>
            <pc:sldMk cId="2229598198" sldId="282"/>
            <ac:spMk id="4" creationId="{A49BC562-77FC-4AA1-B8DA-D4752AE43B53}"/>
          </ac:spMkLst>
        </pc:spChg>
        <pc:spChg chg="add mod">
          <ac:chgData name="Jordan, Nat" userId="3e3c50e5-e32c-4c98-8679-c8780a7fcbe7" providerId="ADAL" clId="{F66C3EFE-0DE5-4060-8A87-42BB390549E1}" dt="2022-02-03T13:28:29.751" v="13375" actId="20577"/>
          <ac:spMkLst>
            <pc:docMk/>
            <pc:sldMk cId="2229598198" sldId="282"/>
            <ac:spMk id="7" creationId="{42605FC9-DEA2-4962-95AF-353B0A82A2C3}"/>
          </ac:spMkLst>
        </pc:spChg>
        <pc:spChg chg="add del mod">
          <ac:chgData name="Jordan, Nat" userId="3e3c50e5-e32c-4c98-8679-c8780a7fcbe7" providerId="ADAL" clId="{F66C3EFE-0DE5-4060-8A87-42BB390549E1}" dt="2022-02-03T09:52:52.600" v="12000"/>
          <ac:spMkLst>
            <pc:docMk/>
            <pc:sldMk cId="2229598198" sldId="282"/>
            <ac:spMk id="8" creationId="{5FE7056E-76FB-4D39-B821-E5532D0ADB59}"/>
          </ac:spMkLst>
        </pc:spChg>
        <pc:spChg chg="mod">
          <ac:chgData name="Jordan, Nat" userId="3e3c50e5-e32c-4c98-8679-c8780a7fcbe7" providerId="ADAL" clId="{F66C3EFE-0DE5-4060-8A87-42BB390549E1}" dt="2022-02-03T09:36:14.299" v="10921" actId="20577"/>
          <ac:spMkLst>
            <pc:docMk/>
            <pc:sldMk cId="2229598198" sldId="282"/>
            <ac:spMk id="11" creationId="{8E659299-99E0-4B88-B10D-F6633DA989AF}"/>
          </ac:spMkLst>
        </pc:spChg>
        <pc:picChg chg="del">
          <ac:chgData name="Jordan, Nat" userId="3e3c50e5-e32c-4c98-8679-c8780a7fcbe7" providerId="ADAL" clId="{F66C3EFE-0DE5-4060-8A87-42BB390549E1}" dt="2022-02-03T13:35:39.401" v="13529" actId="478"/>
          <ac:picMkLst>
            <pc:docMk/>
            <pc:sldMk cId="2229598198" sldId="282"/>
            <ac:picMk id="6" creationId="{90EC2736-DBD7-413C-B49E-2057DFDF96F5}"/>
          </ac:picMkLst>
        </pc:picChg>
        <pc:picChg chg="add mod ord">
          <ac:chgData name="Jordan, Nat" userId="3e3c50e5-e32c-4c98-8679-c8780a7fcbe7" providerId="ADAL" clId="{F66C3EFE-0DE5-4060-8A87-42BB390549E1}" dt="2022-02-03T13:35:36.684" v="13528" actId="167"/>
          <ac:picMkLst>
            <pc:docMk/>
            <pc:sldMk cId="2229598198" sldId="282"/>
            <ac:picMk id="9" creationId="{E55128BB-3A7E-481C-AB38-CF9BF17FE730}"/>
          </ac:picMkLst>
        </pc:picChg>
      </pc:sldChg>
      <pc:sldChg chg="addSp delSp modSp add mod">
        <pc:chgData name="Jordan, Nat" userId="3e3c50e5-e32c-4c98-8679-c8780a7fcbe7" providerId="ADAL" clId="{F66C3EFE-0DE5-4060-8A87-42BB390549E1}" dt="2022-02-03T13:31:08.634" v="13381" actId="478"/>
        <pc:sldMkLst>
          <pc:docMk/>
          <pc:sldMk cId="2127999134" sldId="283"/>
        </pc:sldMkLst>
        <pc:spChg chg="mod">
          <ac:chgData name="Jordan, Nat" userId="3e3c50e5-e32c-4c98-8679-c8780a7fcbe7" providerId="ADAL" clId="{F66C3EFE-0DE5-4060-8A87-42BB390549E1}" dt="2022-02-03T09:58:07.266" v="12175" actId="20577"/>
          <ac:spMkLst>
            <pc:docMk/>
            <pc:sldMk cId="2127999134" sldId="283"/>
            <ac:spMk id="4" creationId="{A49BC562-77FC-4AA1-B8DA-D4752AE43B53}"/>
          </ac:spMkLst>
        </pc:spChg>
        <pc:spChg chg="mod">
          <ac:chgData name="Jordan, Nat" userId="3e3c50e5-e32c-4c98-8679-c8780a7fcbe7" providerId="ADAL" clId="{F66C3EFE-0DE5-4060-8A87-42BB390549E1}" dt="2022-02-03T13:18:58.967" v="12853" actId="20577"/>
          <ac:spMkLst>
            <pc:docMk/>
            <pc:sldMk cId="2127999134" sldId="283"/>
            <ac:spMk id="11" creationId="{8E659299-99E0-4B88-B10D-F6633DA989AF}"/>
          </ac:spMkLst>
        </pc:spChg>
        <pc:picChg chg="del">
          <ac:chgData name="Jordan, Nat" userId="3e3c50e5-e32c-4c98-8679-c8780a7fcbe7" providerId="ADAL" clId="{F66C3EFE-0DE5-4060-8A87-42BB390549E1}" dt="2022-02-03T13:31:08.634" v="13381" actId="478"/>
          <ac:picMkLst>
            <pc:docMk/>
            <pc:sldMk cId="2127999134" sldId="283"/>
            <ac:picMk id="6" creationId="{90EC2736-DBD7-413C-B49E-2057DFDF96F5}"/>
          </ac:picMkLst>
        </pc:picChg>
        <pc:picChg chg="add mod ord">
          <ac:chgData name="Jordan, Nat" userId="3e3c50e5-e32c-4c98-8679-c8780a7fcbe7" providerId="ADAL" clId="{F66C3EFE-0DE5-4060-8A87-42BB390549E1}" dt="2022-02-03T13:31:07.334" v="13380" actId="167"/>
          <ac:picMkLst>
            <pc:docMk/>
            <pc:sldMk cId="2127999134" sldId="283"/>
            <ac:picMk id="7" creationId="{A00630CA-5DD3-4683-8E10-C0CF9BA5374F}"/>
          </ac:picMkLst>
        </pc:picChg>
      </pc:sldChg>
      <pc:sldChg chg="new del">
        <pc:chgData name="Jordan, Nat" userId="3e3c50e5-e32c-4c98-8679-c8780a7fcbe7" providerId="ADAL" clId="{F66C3EFE-0DE5-4060-8A87-42BB390549E1}" dt="2022-02-03T09:50:39.400" v="11914" actId="680"/>
        <pc:sldMkLst>
          <pc:docMk/>
          <pc:sldMk cId="2926102670" sldId="283"/>
        </pc:sldMkLst>
      </pc:sldChg>
      <pc:sldChg chg="modSp add del mod ord">
        <pc:chgData name="Jordan, Nat" userId="3e3c50e5-e32c-4c98-8679-c8780a7fcbe7" providerId="ADAL" clId="{F66C3EFE-0DE5-4060-8A87-42BB390549E1}" dt="2022-02-03T13:21:53.683" v="13191" actId="47"/>
        <pc:sldMkLst>
          <pc:docMk/>
          <pc:sldMk cId="1664359456" sldId="284"/>
        </pc:sldMkLst>
        <pc:spChg chg="mod">
          <ac:chgData name="Jordan, Nat" userId="3e3c50e5-e32c-4c98-8679-c8780a7fcbe7" providerId="ADAL" clId="{F66C3EFE-0DE5-4060-8A87-42BB390549E1}" dt="2022-02-03T13:21:50.100" v="13190" actId="20577"/>
          <ac:spMkLst>
            <pc:docMk/>
            <pc:sldMk cId="1664359456" sldId="284"/>
            <ac:spMk id="14" creationId="{9D1F6F9F-E0BC-4F83-BAEC-9773AF1714B8}"/>
          </ac:spMkLst>
        </pc:spChg>
      </pc:sldChg>
      <pc:sldChg chg="new del">
        <pc:chgData name="Jordan, Nat" userId="3e3c50e5-e32c-4c98-8679-c8780a7fcbe7" providerId="ADAL" clId="{F66C3EFE-0DE5-4060-8A87-42BB390549E1}" dt="2022-02-03T13:19:14.550" v="12855" actId="680"/>
        <pc:sldMkLst>
          <pc:docMk/>
          <pc:sldMk cId="2980120274" sldId="284"/>
        </pc:sldMkLst>
      </pc:sldChg>
      <pc:sldChg chg="addSp delSp modSp add mod">
        <pc:chgData name="Jordan, Nat" userId="3e3c50e5-e32c-4c98-8679-c8780a7fcbe7" providerId="ADAL" clId="{F66C3EFE-0DE5-4060-8A87-42BB390549E1}" dt="2022-02-03T14:08:55.550" v="13716" actId="20577"/>
        <pc:sldMkLst>
          <pc:docMk/>
          <pc:sldMk cId="2163115666" sldId="285"/>
        </pc:sldMkLst>
        <pc:spChg chg="mod">
          <ac:chgData name="Jordan, Nat" userId="3e3c50e5-e32c-4c98-8679-c8780a7fcbe7" providerId="ADAL" clId="{F66C3EFE-0DE5-4060-8A87-42BB390549E1}" dt="2022-02-03T14:08:55.550" v="13716" actId="20577"/>
          <ac:spMkLst>
            <pc:docMk/>
            <pc:sldMk cId="2163115666" sldId="285"/>
            <ac:spMk id="4" creationId="{A49BC562-77FC-4AA1-B8DA-D4752AE43B53}"/>
          </ac:spMkLst>
        </pc:spChg>
        <pc:spChg chg="mod">
          <ac:chgData name="Jordan, Nat" userId="3e3c50e5-e32c-4c98-8679-c8780a7fcbe7" providerId="ADAL" clId="{F66C3EFE-0DE5-4060-8A87-42BB390549E1}" dt="2022-02-03T13:21:26.250" v="13180" actId="20577"/>
          <ac:spMkLst>
            <pc:docMk/>
            <pc:sldMk cId="2163115666" sldId="285"/>
            <ac:spMk id="11" creationId="{8E659299-99E0-4B88-B10D-F6633DA989AF}"/>
          </ac:spMkLst>
        </pc:spChg>
        <pc:picChg chg="del">
          <ac:chgData name="Jordan, Nat" userId="3e3c50e5-e32c-4c98-8679-c8780a7fcbe7" providerId="ADAL" clId="{F66C3EFE-0DE5-4060-8A87-42BB390549E1}" dt="2022-02-03T13:42:00.501" v="13639" actId="478"/>
          <ac:picMkLst>
            <pc:docMk/>
            <pc:sldMk cId="2163115666" sldId="285"/>
            <ac:picMk id="6" creationId="{90EC2736-DBD7-413C-B49E-2057DFDF96F5}"/>
          </ac:picMkLst>
        </pc:picChg>
        <pc:picChg chg="add mod ord">
          <ac:chgData name="Jordan, Nat" userId="3e3c50e5-e32c-4c98-8679-c8780a7fcbe7" providerId="ADAL" clId="{F66C3EFE-0DE5-4060-8A87-42BB390549E1}" dt="2022-02-03T13:41:58.918" v="13638" actId="167"/>
          <ac:picMkLst>
            <pc:docMk/>
            <pc:sldMk cId="2163115666" sldId="285"/>
            <ac:picMk id="7" creationId="{4B657A4D-A388-416B-AEE6-2AE4C1F0E259}"/>
          </ac:picMkLst>
        </pc:picChg>
      </pc:sldChg>
      <pc:sldChg chg="addSp delSp modSp add mod">
        <pc:chgData name="Jordan, Nat" userId="3e3c50e5-e32c-4c98-8679-c8780a7fcbe7" providerId="ADAL" clId="{F66C3EFE-0DE5-4060-8A87-42BB390549E1}" dt="2022-02-03T13:41:51.884" v="13636" actId="478"/>
        <pc:sldMkLst>
          <pc:docMk/>
          <pc:sldMk cId="874992913" sldId="286"/>
        </pc:sldMkLst>
        <pc:spChg chg="mod">
          <ac:chgData name="Jordan, Nat" userId="3e3c50e5-e32c-4c98-8679-c8780a7fcbe7" providerId="ADAL" clId="{F66C3EFE-0DE5-4060-8A87-42BB390549E1}" dt="2022-02-03T13:27:53.734" v="13372" actId="20577"/>
          <ac:spMkLst>
            <pc:docMk/>
            <pc:sldMk cId="874992913" sldId="286"/>
            <ac:spMk id="4" creationId="{A49BC562-77FC-4AA1-B8DA-D4752AE43B53}"/>
          </ac:spMkLst>
        </pc:spChg>
        <pc:spChg chg="mod">
          <ac:chgData name="Jordan, Nat" userId="3e3c50e5-e32c-4c98-8679-c8780a7fcbe7" providerId="ADAL" clId="{F66C3EFE-0DE5-4060-8A87-42BB390549E1}" dt="2022-02-03T13:27:38.767" v="13369" actId="20577"/>
          <ac:spMkLst>
            <pc:docMk/>
            <pc:sldMk cId="874992913" sldId="286"/>
            <ac:spMk id="11" creationId="{8E659299-99E0-4B88-B10D-F6633DA989AF}"/>
          </ac:spMkLst>
        </pc:spChg>
        <pc:picChg chg="add mod">
          <ac:chgData name="Jordan, Nat" userId="3e3c50e5-e32c-4c98-8679-c8780a7fcbe7" providerId="ADAL" clId="{F66C3EFE-0DE5-4060-8A87-42BB390549E1}" dt="2022-02-03T13:27:19.533" v="13366" actId="1036"/>
          <ac:picMkLst>
            <pc:docMk/>
            <pc:sldMk cId="874992913" sldId="286"/>
            <ac:picMk id="3" creationId="{4C23BD75-9D1C-46DF-8994-ED111E3A44DD}"/>
          </ac:picMkLst>
        </pc:picChg>
        <pc:picChg chg="del">
          <ac:chgData name="Jordan, Nat" userId="3e3c50e5-e32c-4c98-8679-c8780a7fcbe7" providerId="ADAL" clId="{F66C3EFE-0DE5-4060-8A87-42BB390549E1}" dt="2022-02-03T13:41:51.884" v="13636" actId="478"/>
          <ac:picMkLst>
            <pc:docMk/>
            <pc:sldMk cId="874992913" sldId="286"/>
            <ac:picMk id="6" creationId="{90EC2736-DBD7-413C-B49E-2057DFDF96F5}"/>
          </ac:picMkLst>
        </pc:picChg>
        <pc:picChg chg="add mod">
          <ac:chgData name="Jordan, Nat" userId="3e3c50e5-e32c-4c98-8679-c8780a7fcbe7" providerId="ADAL" clId="{F66C3EFE-0DE5-4060-8A87-42BB390549E1}" dt="2022-02-03T13:27:19.533" v="13366" actId="1036"/>
          <ac:picMkLst>
            <pc:docMk/>
            <pc:sldMk cId="874992913" sldId="286"/>
            <ac:picMk id="8" creationId="{4E32E1FE-9E01-4CF6-98A6-95C4C7F32762}"/>
          </ac:picMkLst>
        </pc:picChg>
        <pc:picChg chg="add mod">
          <ac:chgData name="Jordan, Nat" userId="3e3c50e5-e32c-4c98-8679-c8780a7fcbe7" providerId="ADAL" clId="{F66C3EFE-0DE5-4060-8A87-42BB390549E1}" dt="2022-02-03T13:27:19.533" v="13366" actId="1036"/>
          <ac:picMkLst>
            <pc:docMk/>
            <pc:sldMk cId="874992913" sldId="286"/>
            <ac:picMk id="10" creationId="{F542987B-F69B-4535-8994-5D1710E78650}"/>
          </ac:picMkLst>
        </pc:picChg>
        <pc:picChg chg="add mod ord">
          <ac:chgData name="Jordan, Nat" userId="3e3c50e5-e32c-4c98-8679-c8780a7fcbe7" providerId="ADAL" clId="{F66C3EFE-0DE5-4060-8A87-42BB390549E1}" dt="2022-02-03T13:41:50.551" v="13635" actId="167"/>
          <ac:picMkLst>
            <pc:docMk/>
            <pc:sldMk cId="874992913" sldId="286"/>
            <ac:picMk id="14" creationId="{FEB1594D-CF9A-4491-992F-32E999D041B4}"/>
          </ac:picMkLst>
        </pc:picChg>
        <pc:picChg chg="add del">
          <ac:chgData name="Jordan, Nat" userId="3e3c50e5-e32c-4c98-8679-c8780a7fcbe7" providerId="ADAL" clId="{F66C3EFE-0DE5-4060-8A87-42BB390549E1}" dt="2022-02-03T13:26:08.482" v="13345"/>
          <ac:picMkLst>
            <pc:docMk/>
            <pc:sldMk cId="874992913" sldId="286"/>
            <ac:picMk id="1026" creationId="{DC33C990-8F84-4BC0-936F-59D23974331D}"/>
          </ac:picMkLst>
        </pc:picChg>
        <pc:picChg chg="add mod">
          <ac:chgData name="Jordan, Nat" userId="3e3c50e5-e32c-4c98-8679-c8780a7fcbe7" providerId="ADAL" clId="{F66C3EFE-0DE5-4060-8A87-42BB390549E1}" dt="2022-02-03T13:27:19.533" v="13366" actId="1036"/>
          <ac:picMkLst>
            <pc:docMk/>
            <pc:sldMk cId="874992913" sldId="286"/>
            <ac:picMk id="1028" creationId="{9C94556A-41D4-4093-8F63-CF166B751B4A}"/>
          </ac:picMkLst>
        </pc:picChg>
      </pc:sldChg>
      <pc:sldChg chg="add del">
        <pc:chgData name="Jordan, Nat" userId="3e3c50e5-e32c-4c98-8679-c8780a7fcbe7" providerId="ADAL" clId="{F66C3EFE-0DE5-4060-8A87-42BB390549E1}" dt="2022-02-03T13:21:36.267" v="13182" actId="47"/>
        <pc:sldMkLst>
          <pc:docMk/>
          <pc:sldMk cId="1656825732"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799D6-4387-4B49-9E7D-ADED31C32250}" type="datetimeFigureOut">
              <a:rPr lang="en-GB" smtClean="0"/>
              <a:t>22/02/2022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B5660-B1E5-4DBB-BD5B-81CCBDA14149}" type="slidenum">
              <a:rPr lang="en-GB" smtClean="0"/>
              <a:t>‹#›</a:t>
            </a:fld>
            <a:endParaRPr lang="en-GB"/>
          </a:p>
        </p:txBody>
      </p:sp>
    </p:spTree>
    <p:extLst>
      <p:ext uri="{BB962C8B-B14F-4D97-AF65-F5344CB8AC3E}">
        <p14:creationId xmlns:p14="http://schemas.microsoft.com/office/powerpoint/2010/main" val="252643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charitable company refers to an organisation which is both a registered company (normally private company limited by guarantee) and a registered charity</a:t>
            </a:r>
          </a:p>
          <a:p>
            <a:endParaRPr lang="en-GB" dirty="0"/>
          </a:p>
          <a:p>
            <a:r>
              <a:rPr lang="en-GB" b="0" i="0" dirty="0">
                <a:solidFill>
                  <a:srgbClr val="3D343A"/>
                </a:solidFill>
                <a:effectLst/>
                <a:latin typeface="lato" panose="020F0502020204030203" pitchFamily="34" charset="0"/>
              </a:rPr>
              <a:t>Established for at least a year: able to provide at least one set of independently examined or audited accounts for a 12 month period</a:t>
            </a:r>
            <a:endParaRPr lang="en-GB" dirty="0"/>
          </a:p>
          <a:p>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4</a:t>
            </a:fld>
            <a:endParaRPr lang="en-GB"/>
          </a:p>
        </p:txBody>
      </p:sp>
    </p:spTree>
    <p:extLst>
      <p:ext uri="{BB962C8B-B14F-4D97-AF65-F5344CB8AC3E}">
        <p14:creationId xmlns:p14="http://schemas.microsoft.com/office/powerpoint/2010/main" val="3439814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Positive transitions</a:t>
            </a:r>
          </a:p>
        </p:txBody>
      </p:sp>
      <p:sp>
        <p:nvSpPr>
          <p:cNvPr id="4" name="Slide Number Placeholder 3"/>
          <p:cNvSpPr>
            <a:spLocks noGrp="1"/>
          </p:cNvSpPr>
          <p:nvPr>
            <p:ph type="sldNum" sz="quarter" idx="5"/>
          </p:nvPr>
        </p:nvSpPr>
        <p:spPr/>
        <p:txBody>
          <a:bodyPr/>
          <a:lstStyle/>
          <a:p>
            <a:fld id="{D6FB5660-B1E5-4DBB-BD5B-81CCBDA14149}" type="slidenum">
              <a:rPr lang="en-GB" smtClean="0"/>
              <a:t>13</a:t>
            </a:fld>
            <a:endParaRPr lang="en-GB"/>
          </a:p>
        </p:txBody>
      </p:sp>
    </p:spTree>
    <p:extLst>
      <p:ext uri="{BB962C8B-B14F-4D97-AF65-F5344CB8AC3E}">
        <p14:creationId xmlns:p14="http://schemas.microsoft.com/office/powerpoint/2010/main" val="76091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Positive transitions</a:t>
            </a:r>
            <a:endParaRPr lang="en-GB"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Times New Roman" panose="02020603050405020304" pitchFamily="18" charset="0"/>
              </a:rPr>
              <a:t>Definition includes people who are experiencing long-term mental health difficulties, learning differences or learning disabilities</a:t>
            </a:r>
          </a:p>
          <a:p>
            <a:endParaRPr lang="en-GB" dirty="0"/>
          </a:p>
          <a:p>
            <a:r>
              <a:rPr lang="en-GB" dirty="0"/>
              <a:t>DDPOS – definition on CBT website</a:t>
            </a:r>
          </a:p>
        </p:txBody>
      </p:sp>
      <p:sp>
        <p:nvSpPr>
          <p:cNvPr id="4" name="Slide Number Placeholder 3"/>
          <p:cNvSpPr>
            <a:spLocks noGrp="1"/>
          </p:cNvSpPr>
          <p:nvPr>
            <p:ph type="sldNum" sz="quarter" idx="5"/>
          </p:nvPr>
        </p:nvSpPr>
        <p:spPr/>
        <p:txBody>
          <a:bodyPr/>
          <a:lstStyle/>
          <a:p>
            <a:fld id="{D6FB5660-B1E5-4DBB-BD5B-81CCBDA14149}" type="slidenum">
              <a:rPr lang="en-GB" smtClean="0"/>
              <a:t>14</a:t>
            </a:fld>
            <a:endParaRPr lang="en-GB"/>
          </a:p>
        </p:txBody>
      </p:sp>
    </p:spTree>
    <p:extLst>
      <p:ext uri="{BB962C8B-B14F-4D97-AF65-F5344CB8AC3E}">
        <p14:creationId xmlns:p14="http://schemas.microsoft.com/office/powerpoint/2010/main" val="208220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Positive transitions</a:t>
            </a:r>
            <a:endParaRPr lang="en-GB" b="0" i="0" dirty="0">
              <a:solidFill>
                <a:srgbClr val="354249"/>
              </a:solidFill>
              <a:effectLst/>
              <a:latin typeface="Aveni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54249"/>
              </a:solidFill>
              <a:effectLst/>
              <a:latin typeface="Aveni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54249"/>
                </a:solidFill>
                <a:effectLst/>
                <a:latin typeface="Avenir W01"/>
              </a:rPr>
              <a:t>We want all Londoners to live safe lives with dignity and respect.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54249"/>
              </a:solidFill>
              <a:effectLst/>
              <a:latin typeface="Aveni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Times New Roman" panose="02020603050405020304" pitchFamily="18" charset="0"/>
              </a:rPr>
              <a:t>Work to tackle crime motivated by hostility based on race, religion, nationality, disability, sex, sexual orientation, or gender identity.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15</a:t>
            </a:fld>
            <a:endParaRPr lang="en-GB"/>
          </a:p>
        </p:txBody>
      </p:sp>
    </p:spTree>
    <p:extLst>
      <p:ext uri="{BB962C8B-B14F-4D97-AF65-F5344CB8AC3E}">
        <p14:creationId xmlns:p14="http://schemas.microsoft.com/office/powerpoint/2010/main" val="79644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Positive transitions</a:t>
            </a:r>
            <a:endParaRPr lang="en-GB" b="0" i="0" dirty="0">
              <a:solidFill>
                <a:srgbClr val="354249"/>
              </a:solidFill>
              <a:effectLst/>
              <a:latin typeface="Avenir W01"/>
            </a:endParaRPr>
          </a:p>
          <a:p>
            <a:pPr algn="l"/>
            <a:endParaRPr lang="en-GB" b="0" i="0" dirty="0">
              <a:solidFill>
                <a:srgbClr val="354249"/>
              </a:solidFill>
              <a:effectLst/>
              <a:latin typeface="Avenir W01"/>
            </a:endParaRPr>
          </a:p>
          <a:p>
            <a:pPr algn="l"/>
            <a:r>
              <a:rPr lang="en-GB" b="0" i="0" dirty="0">
                <a:solidFill>
                  <a:srgbClr val="354249"/>
                </a:solidFill>
                <a:effectLst/>
                <a:latin typeface="Avenir W01"/>
              </a:rPr>
              <a:t>We are particularly interested to fund:</a:t>
            </a:r>
          </a:p>
          <a:p>
            <a:pPr algn="l">
              <a:buFont typeface="Arial" panose="020B0604020202020204" pitchFamily="34" charset="0"/>
              <a:buChar char="•"/>
            </a:pPr>
            <a:r>
              <a:rPr lang="en-GB" b="0" i="0" dirty="0">
                <a:solidFill>
                  <a:srgbClr val="354249"/>
                </a:solidFill>
                <a:effectLst/>
                <a:latin typeface="Avenir W01"/>
              </a:rPr>
              <a:t>Work that informs and advises people of the services available to them on release</a:t>
            </a:r>
          </a:p>
          <a:p>
            <a:pPr algn="l">
              <a:buFont typeface="Arial" panose="020B0604020202020204" pitchFamily="34" charset="0"/>
              <a:buChar char="•"/>
            </a:pPr>
            <a:r>
              <a:rPr lang="en-GB" b="0" i="0" dirty="0">
                <a:solidFill>
                  <a:srgbClr val="354249"/>
                </a:solidFill>
                <a:effectLst/>
                <a:latin typeface="Avenir W01"/>
              </a:rPr>
              <a:t>Work at specialist premises that support especially marginalised individuals, such as women who have survived domestic abuse</a:t>
            </a:r>
          </a:p>
          <a:p>
            <a:pPr algn="l">
              <a:buFont typeface="Arial" panose="020B0604020202020204" pitchFamily="34" charset="0"/>
              <a:buChar char="•"/>
            </a:pPr>
            <a:r>
              <a:rPr lang="en-GB" b="0" i="0" dirty="0">
                <a:solidFill>
                  <a:srgbClr val="354249"/>
                </a:solidFill>
                <a:effectLst/>
                <a:latin typeface="Avenir W01"/>
              </a:rPr>
              <a:t>Safe and secure housing</a:t>
            </a:r>
          </a:p>
          <a:p>
            <a:pPr algn="l">
              <a:buFont typeface="Arial" panose="020B0604020202020204" pitchFamily="34" charset="0"/>
              <a:buChar char="•"/>
            </a:pPr>
            <a:r>
              <a:rPr lang="en-GB" b="0" i="0" dirty="0">
                <a:solidFill>
                  <a:srgbClr val="354249"/>
                </a:solidFill>
                <a:effectLst/>
                <a:latin typeface="Avenir W01"/>
              </a:rPr>
              <a:t>Access to employment or self-employment opportunities</a:t>
            </a:r>
          </a:p>
          <a:p>
            <a:pPr algn="l">
              <a:buFont typeface="Arial" panose="020B0604020202020204" pitchFamily="34" charset="0"/>
              <a:buChar char="•"/>
            </a:pPr>
            <a:endParaRPr lang="en-GB" b="0" i="0" dirty="0">
              <a:solidFill>
                <a:srgbClr val="354249"/>
              </a:solidFill>
              <a:effectLst/>
              <a:latin typeface="Avenir W01"/>
            </a:endParaRPr>
          </a:p>
          <a:p>
            <a:pPr algn="l">
              <a:buFont typeface="Arial" panose="020B0604020202020204" pitchFamily="34" charset="0"/>
              <a:buNone/>
            </a:pPr>
            <a:endParaRPr lang="en-GB" b="0" i="0" dirty="0">
              <a:solidFill>
                <a:srgbClr val="354249"/>
              </a:solidFill>
              <a:effectLst/>
              <a:latin typeface="Avenir W01"/>
            </a:endParaRPr>
          </a:p>
          <a:p>
            <a:pPr algn="l">
              <a:buFont typeface="Arial" panose="020B0604020202020204" pitchFamily="34" charset="0"/>
              <a:buNone/>
            </a:pPr>
            <a:r>
              <a:rPr lang="en-GB" b="0" i="0" dirty="0">
                <a:solidFill>
                  <a:srgbClr val="354249"/>
                </a:solidFill>
                <a:effectLst/>
                <a:latin typeface="Avenir W01"/>
              </a:rPr>
              <a:t>Facilities in Londoners/where beneficiaries are Londoners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16</a:t>
            </a:fld>
            <a:endParaRPr lang="en-GB"/>
          </a:p>
        </p:txBody>
      </p:sp>
    </p:spTree>
    <p:extLst>
      <p:ext uri="{BB962C8B-B14F-4D97-AF65-F5344CB8AC3E}">
        <p14:creationId xmlns:p14="http://schemas.microsoft.com/office/powerpoint/2010/main" val="53029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Advice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contribute to costs of advice accreditation</a:t>
            </a:r>
          </a:p>
        </p:txBody>
      </p:sp>
      <p:sp>
        <p:nvSpPr>
          <p:cNvPr id="4" name="Slide Number Placeholder 3"/>
          <p:cNvSpPr>
            <a:spLocks noGrp="1"/>
          </p:cNvSpPr>
          <p:nvPr>
            <p:ph type="sldNum" sz="quarter" idx="5"/>
          </p:nvPr>
        </p:nvSpPr>
        <p:spPr/>
        <p:txBody>
          <a:bodyPr/>
          <a:lstStyle/>
          <a:p>
            <a:fld id="{D6FB5660-B1E5-4DBB-BD5B-81CCBDA14149}" type="slidenum">
              <a:rPr lang="en-GB" smtClean="0"/>
              <a:t>17</a:t>
            </a:fld>
            <a:endParaRPr lang="en-GB"/>
          </a:p>
        </p:txBody>
      </p:sp>
    </p:spTree>
    <p:extLst>
      <p:ext uri="{BB962C8B-B14F-4D97-AF65-F5344CB8AC3E}">
        <p14:creationId xmlns:p14="http://schemas.microsoft.com/office/powerpoint/2010/main" val="73057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Advice and Support</a:t>
            </a:r>
          </a:p>
        </p:txBody>
      </p:sp>
      <p:sp>
        <p:nvSpPr>
          <p:cNvPr id="4" name="Slide Number Placeholder 3"/>
          <p:cNvSpPr>
            <a:spLocks noGrp="1"/>
          </p:cNvSpPr>
          <p:nvPr>
            <p:ph type="sldNum" sz="quarter" idx="5"/>
          </p:nvPr>
        </p:nvSpPr>
        <p:spPr/>
        <p:txBody>
          <a:bodyPr/>
          <a:lstStyle/>
          <a:p>
            <a:fld id="{D6FB5660-B1E5-4DBB-BD5B-81CCBDA14149}" type="slidenum">
              <a:rPr lang="en-GB" smtClean="0"/>
              <a:t>18</a:t>
            </a:fld>
            <a:endParaRPr lang="en-GB"/>
          </a:p>
        </p:txBody>
      </p:sp>
    </p:spTree>
    <p:extLst>
      <p:ext uri="{BB962C8B-B14F-4D97-AF65-F5344CB8AC3E}">
        <p14:creationId xmlns:p14="http://schemas.microsoft.com/office/powerpoint/2010/main" val="2943345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Connecting the Capital</a:t>
            </a:r>
          </a:p>
        </p:txBody>
      </p:sp>
      <p:sp>
        <p:nvSpPr>
          <p:cNvPr id="4" name="Slide Number Placeholder 3"/>
          <p:cNvSpPr>
            <a:spLocks noGrp="1"/>
          </p:cNvSpPr>
          <p:nvPr>
            <p:ph type="sldNum" sz="quarter" idx="5"/>
          </p:nvPr>
        </p:nvSpPr>
        <p:spPr/>
        <p:txBody>
          <a:bodyPr/>
          <a:lstStyle/>
          <a:p>
            <a:fld id="{D6FB5660-B1E5-4DBB-BD5B-81CCBDA14149}" type="slidenum">
              <a:rPr lang="en-GB" smtClean="0"/>
              <a:t>19</a:t>
            </a:fld>
            <a:endParaRPr lang="en-GB"/>
          </a:p>
        </p:txBody>
      </p:sp>
    </p:spTree>
    <p:extLst>
      <p:ext uri="{BB962C8B-B14F-4D97-AF65-F5344CB8AC3E}">
        <p14:creationId xmlns:p14="http://schemas.microsoft.com/office/powerpoint/2010/main" val="92207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Connecting the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20</a:t>
            </a:fld>
            <a:endParaRPr lang="en-GB"/>
          </a:p>
        </p:txBody>
      </p:sp>
    </p:spTree>
    <p:extLst>
      <p:ext uri="{BB962C8B-B14F-4D97-AF65-F5344CB8AC3E}">
        <p14:creationId xmlns:p14="http://schemas.microsoft.com/office/powerpoint/2010/main" val="159865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Connecting the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Minimum term left to run on lease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Building must be in Greater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21</a:t>
            </a:fld>
            <a:endParaRPr lang="en-GB"/>
          </a:p>
        </p:txBody>
      </p:sp>
    </p:spTree>
    <p:extLst>
      <p:ext uri="{BB962C8B-B14F-4D97-AF65-F5344CB8AC3E}">
        <p14:creationId xmlns:p14="http://schemas.microsoft.com/office/powerpoint/2010/main" val="1971124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Minimum term on lease</a:t>
            </a:r>
          </a:p>
        </p:txBody>
      </p:sp>
      <p:sp>
        <p:nvSpPr>
          <p:cNvPr id="4" name="Slide Number Placeholder 3"/>
          <p:cNvSpPr>
            <a:spLocks noGrp="1"/>
          </p:cNvSpPr>
          <p:nvPr>
            <p:ph type="sldNum" sz="quarter" idx="5"/>
          </p:nvPr>
        </p:nvSpPr>
        <p:spPr/>
        <p:txBody>
          <a:bodyPr/>
          <a:lstStyle/>
          <a:p>
            <a:fld id="{D6FB5660-B1E5-4DBB-BD5B-81CCBDA14149}" type="slidenum">
              <a:rPr lang="en-GB" smtClean="0"/>
              <a:t>22</a:t>
            </a:fld>
            <a:endParaRPr lang="en-GB"/>
          </a:p>
        </p:txBody>
      </p:sp>
    </p:spTree>
    <p:extLst>
      <p:ext uri="{BB962C8B-B14F-4D97-AF65-F5344CB8AC3E}">
        <p14:creationId xmlns:p14="http://schemas.microsoft.com/office/powerpoint/2010/main" val="247920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5</a:t>
            </a:fld>
            <a:endParaRPr lang="en-GB"/>
          </a:p>
        </p:txBody>
      </p:sp>
    </p:spTree>
    <p:extLst>
      <p:ext uri="{BB962C8B-B14F-4D97-AF65-F5344CB8AC3E}">
        <p14:creationId xmlns:p14="http://schemas.microsoft.com/office/powerpoint/2010/main" val="383846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Minimum term on lease</a:t>
            </a:r>
          </a:p>
        </p:txBody>
      </p:sp>
      <p:sp>
        <p:nvSpPr>
          <p:cNvPr id="4" name="Slide Number Placeholder 3"/>
          <p:cNvSpPr>
            <a:spLocks noGrp="1"/>
          </p:cNvSpPr>
          <p:nvPr>
            <p:ph type="sldNum" sz="quarter" idx="5"/>
          </p:nvPr>
        </p:nvSpPr>
        <p:spPr/>
        <p:txBody>
          <a:bodyPr/>
          <a:lstStyle/>
          <a:p>
            <a:fld id="{D6FB5660-B1E5-4DBB-BD5B-81CCBDA14149}" type="slidenum">
              <a:rPr lang="en-GB" smtClean="0"/>
              <a:t>23</a:t>
            </a:fld>
            <a:endParaRPr lang="en-GB"/>
          </a:p>
        </p:txBody>
      </p:sp>
    </p:spTree>
    <p:extLst>
      <p:ext uri="{BB962C8B-B14F-4D97-AF65-F5344CB8AC3E}">
        <p14:creationId xmlns:p14="http://schemas.microsoft.com/office/powerpoint/2010/main" val="100975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Minimum term on lease</a:t>
            </a:r>
          </a:p>
        </p:txBody>
      </p:sp>
      <p:sp>
        <p:nvSpPr>
          <p:cNvPr id="4" name="Slide Number Placeholder 3"/>
          <p:cNvSpPr>
            <a:spLocks noGrp="1"/>
          </p:cNvSpPr>
          <p:nvPr>
            <p:ph type="sldNum" sz="quarter" idx="5"/>
          </p:nvPr>
        </p:nvSpPr>
        <p:spPr/>
        <p:txBody>
          <a:bodyPr/>
          <a:lstStyle/>
          <a:p>
            <a:fld id="{D6FB5660-B1E5-4DBB-BD5B-81CCBDA14149}" type="slidenum">
              <a:rPr lang="en-GB" smtClean="0"/>
              <a:t>24</a:t>
            </a:fld>
            <a:endParaRPr lang="en-GB"/>
          </a:p>
        </p:txBody>
      </p:sp>
    </p:spTree>
    <p:extLst>
      <p:ext uri="{BB962C8B-B14F-4D97-AF65-F5344CB8AC3E}">
        <p14:creationId xmlns:p14="http://schemas.microsoft.com/office/powerpoint/2010/main" val="3757912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Minimum term on lease</a:t>
            </a:r>
          </a:p>
        </p:txBody>
      </p:sp>
      <p:sp>
        <p:nvSpPr>
          <p:cNvPr id="4" name="Slide Number Placeholder 3"/>
          <p:cNvSpPr>
            <a:spLocks noGrp="1"/>
          </p:cNvSpPr>
          <p:nvPr>
            <p:ph type="sldNum" sz="quarter" idx="5"/>
          </p:nvPr>
        </p:nvSpPr>
        <p:spPr/>
        <p:txBody>
          <a:bodyPr/>
          <a:lstStyle/>
          <a:p>
            <a:fld id="{D6FB5660-B1E5-4DBB-BD5B-81CCBDA14149}" type="slidenum">
              <a:rPr lang="en-GB" smtClean="0"/>
              <a:t>25</a:t>
            </a:fld>
            <a:endParaRPr lang="en-GB"/>
          </a:p>
        </p:txBody>
      </p:sp>
    </p:spTree>
    <p:extLst>
      <p:ext uri="{BB962C8B-B14F-4D97-AF65-F5344CB8AC3E}">
        <p14:creationId xmlns:p14="http://schemas.microsoft.com/office/powerpoint/2010/main" val="317431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6</a:t>
            </a:fld>
            <a:endParaRPr lang="en-GB"/>
          </a:p>
        </p:txBody>
      </p:sp>
    </p:spTree>
    <p:extLst>
      <p:ext uri="{BB962C8B-B14F-4D97-AF65-F5344CB8AC3E}">
        <p14:creationId xmlns:p14="http://schemas.microsoft.com/office/powerpoint/2010/main" val="88291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venir Next LT Pro" panose="020B0504020202020204" pitchFamily="34" charset="0"/>
                <a:cs typeface="Arial" panose="020B0604020202020204" pitchFamily="34" charset="0"/>
              </a:rPr>
              <a:t>Budget should cover the total cost of the work you are seeking funding for, and how much you are seeking from the Trust</a:t>
            </a:r>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7</a:t>
            </a:fld>
            <a:endParaRPr lang="en-GB"/>
          </a:p>
        </p:txBody>
      </p:sp>
    </p:spTree>
    <p:extLst>
      <p:ext uri="{BB962C8B-B14F-4D97-AF65-F5344CB8AC3E}">
        <p14:creationId xmlns:p14="http://schemas.microsoft.com/office/powerpoint/2010/main" val="13007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applies to most of our programmes – otherwise will mention any other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Other support available have own restrictions on max amounts, such as… [next slide on accessible buildings]</a:t>
            </a:r>
          </a:p>
        </p:txBody>
      </p:sp>
      <p:sp>
        <p:nvSpPr>
          <p:cNvPr id="4" name="Slide Number Placeholder 3"/>
          <p:cNvSpPr>
            <a:spLocks noGrp="1"/>
          </p:cNvSpPr>
          <p:nvPr>
            <p:ph type="sldNum" sz="quarter" idx="5"/>
          </p:nvPr>
        </p:nvSpPr>
        <p:spPr/>
        <p:txBody>
          <a:bodyPr/>
          <a:lstStyle/>
          <a:p>
            <a:fld id="{D6FB5660-B1E5-4DBB-BD5B-81CCBDA14149}" type="slidenum">
              <a:rPr lang="en-GB" smtClean="0"/>
              <a:t>8</a:t>
            </a:fld>
            <a:endParaRPr lang="en-GB"/>
          </a:p>
        </p:txBody>
      </p:sp>
    </p:spTree>
    <p:extLst>
      <p:ext uri="{BB962C8B-B14F-4D97-AF65-F5344CB8AC3E}">
        <p14:creationId xmlns:p14="http://schemas.microsoft.com/office/powerpoint/2010/main" val="1428794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applies to most of our programmes – otherwise will mention any other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Other support available have own restrictions on max amounts, such as… [next slide on accessible buildings]</a:t>
            </a:r>
          </a:p>
        </p:txBody>
      </p:sp>
      <p:sp>
        <p:nvSpPr>
          <p:cNvPr id="4" name="Slide Number Placeholder 3"/>
          <p:cNvSpPr>
            <a:spLocks noGrp="1"/>
          </p:cNvSpPr>
          <p:nvPr>
            <p:ph type="sldNum" sz="quarter" idx="5"/>
          </p:nvPr>
        </p:nvSpPr>
        <p:spPr/>
        <p:txBody>
          <a:bodyPr/>
          <a:lstStyle/>
          <a:p>
            <a:fld id="{D6FB5660-B1E5-4DBB-BD5B-81CCBDA14149}" type="slidenum">
              <a:rPr lang="en-GB" smtClean="0"/>
              <a:t>9</a:t>
            </a:fld>
            <a:endParaRPr lang="en-GB"/>
          </a:p>
        </p:txBody>
      </p:sp>
    </p:spTree>
    <p:extLst>
      <p:ext uri="{BB962C8B-B14F-4D97-AF65-F5344CB8AC3E}">
        <p14:creationId xmlns:p14="http://schemas.microsoft.com/office/powerpoint/2010/main" val="2677760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54249"/>
                </a:solidFill>
                <a:effectLst/>
                <a:latin typeface="Avenir W01"/>
              </a:rPr>
              <a:t>In response to Covid-19, City Bridge Trust temporarily closed some of our programmes to new applicants, while we focussed on supporting our current funded organisations and the collaborative London Community Response, delivering emergency funding in support of the sector.</a:t>
            </a:r>
          </a:p>
          <a:p>
            <a:pPr algn="l"/>
            <a:r>
              <a:rPr lang="en-GB" b="0" i="0" dirty="0">
                <a:solidFill>
                  <a:srgbClr val="354249"/>
                </a:solidFill>
                <a:effectLst/>
                <a:latin typeface="Avenir W01"/>
              </a:rPr>
              <a:t>Following a review of our funding strands, many have now reopened. </a:t>
            </a:r>
          </a:p>
          <a:p>
            <a:endParaRPr lang="en-GB" dirty="0"/>
          </a:p>
        </p:txBody>
      </p:sp>
      <p:sp>
        <p:nvSpPr>
          <p:cNvPr id="4" name="Slide Number Placeholder 3"/>
          <p:cNvSpPr>
            <a:spLocks noGrp="1"/>
          </p:cNvSpPr>
          <p:nvPr>
            <p:ph type="sldNum" sz="quarter" idx="5"/>
          </p:nvPr>
        </p:nvSpPr>
        <p:spPr/>
        <p:txBody>
          <a:bodyPr/>
          <a:lstStyle/>
          <a:p>
            <a:fld id="{D6FB5660-B1E5-4DBB-BD5B-81CCBDA14149}" type="slidenum">
              <a:rPr lang="en-GB" smtClean="0"/>
              <a:t>10</a:t>
            </a:fld>
            <a:endParaRPr lang="en-GB"/>
          </a:p>
        </p:txBody>
      </p:sp>
    </p:spTree>
    <p:extLst>
      <p:ext uri="{BB962C8B-B14F-4D97-AF65-F5344CB8AC3E}">
        <p14:creationId xmlns:p14="http://schemas.microsoft.com/office/powerpoint/2010/main" val="166640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Minimum term on lease</a:t>
            </a:r>
          </a:p>
        </p:txBody>
      </p:sp>
      <p:sp>
        <p:nvSpPr>
          <p:cNvPr id="4" name="Slide Number Placeholder 3"/>
          <p:cNvSpPr>
            <a:spLocks noGrp="1"/>
          </p:cNvSpPr>
          <p:nvPr>
            <p:ph type="sldNum" sz="quarter" idx="5"/>
          </p:nvPr>
        </p:nvSpPr>
        <p:spPr/>
        <p:txBody>
          <a:bodyPr/>
          <a:lstStyle/>
          <a:p>
            <a:fld id="{D6FB5660-B1E5-4DBB-BD5B-81CCBDA14149}" type="slidenum">
              <a:rPr lang="en-GB" smtClean="0"/>
              <a:t>11</a:t>
            </a:fld>
            <a:endParaRPr lang="en-GB"/>
          </a:p>
        </p:txBody>
      </p:sp>
    </p:spTree>
    <p:extLst>
      <p:ext uri="{BB962C8B-B14F-4D97-AF65-F5344CB8AC3E}">
        <p14:creationId xmlns:p14="http://schemas.microsoft.com/office/powerpoint/2010/main" val="405690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Connecting the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strands here are simplified or merged for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expect this fund to close mid May 2022, so recommend applying by the end of March</a:t>
            </a:r>
          </a:p>
        </p:txBody>
      </p:sp>
      <p:sp>
        <p:nvSpPr>
          <p:cNvPr id="4" name="Slide Number Placeholder 3"/>
          <p:cNvSpPr>
            <a:spLocks noGrp="1"/>
          </p:cNvSpPr>
          <p:nvPr>
            <p:ph type="sldNum" sz="quarter" idx="5"/>
          </p:nvPr>
        </p:nvSpPr>
        <p:spPr/>
        <p:txBody>
          <a:bodyPr/>
          <a:lstStyle/>
          <a:p>
            <a:fld id="{D6FB5660-B1E5-4DBB-BD5B-81CCBDA14149}" type="slidenum">
              <a:rPr lang="en-GB" smtClean="0"/>
              <a:t>12</a:t>
            </a:fld>
            <a:endParaRPr lang="en-GB"/>
          </a:p>
        </p:txBody>
      </p:sp>
    </p:spTree>
    <p:extLst>
      <p:ext uri="{BB962C8B-B14F-4D97-AF65-F5344CB8AC3E}">
        <p14:creationId xmlns:p14="http://schemas.microsoft.com/office/powerpoint/2010/main" val="228777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7DB28-97EC-482F-80C9-3CA8BEE26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4C6511-69C6-43BA-A0EF-4DAAA3B17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CC77E2-214E-43F4-BF22-2DC04152913E}"/>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5" name="Footer Placeholder 4">
            <a:extLst>
              <a:ext uri="{FF2B5EF4-FFF2-40B4-BE49-F238E27FC236}">
                <a16:creationId xmlns:a16="http://schemas.microsoft.com/office/drawing/2014/main" id="{F18EA0AA-2A29-4B1E-86FD-7D4C3593C0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66931-B799-4811-AA5F-835F6D3EF2A4}"/>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421446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355A-9E6E-4224-8482-3BDD7BFDDF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7EAF75-3A64-42AA-AE51-2D31AFAA88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C490C2-4E0C-4A20-A446-4F8C5780F5C0}"/>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5" name="Footer Placeholder 4">
            <a:extLst>
              <a:ext uri="{FF2B5EF4-FFF2-40B4-BE49-F238E27FC236}">
                <a16:creationId xmlns:a16="http://schemas.microsoft.com/office/drawing/2014/main" id="{BC9DE378-6BDF-4ABD-84F1-6F63E347B4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593D7-C811-4EEC-B1DB-380B028CF020}"/>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281555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68C33-A2D4-4E9F-B28F-331EB3ED31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03E459-423A-49D1-9EF9-856337941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9D6920-8E23-481D-8392-201DB0904B2D}"/>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5" name="Footer Placeholder 4">
            <a:extLst>
              <a:ext uri="{FF2B5EF4-FFF2-40B4-BE49-F238E27FC236}">
                <a16:creationId xmlns:a16="http://schemas.microsoft.com/office/drawing/2014/main" id="{6202ADB6-ECB4-40BD-8A22-738AA0B643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ACD77A-7DC9-4DAA-AD0A-9C6D3AD2E9A2}"/>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373302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E880-FB44-43F1-BD8F-2D710AC16C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73A360-4AF7-4451-B34F-AFA0CE59D5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791EC6-7FE0-401B-AB7E-7EECD7A67E2E}"/>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5" name="Footer Placeholder 4">
            <a:extLst>
              <a:ext uri="{FF2B5EF4-FFF2-40B4-BE49-F238E27FC236}">
                <a16:creationId xmlns:a16="http://schemas.microsoft.com/office/drawing/2014/main" id="{440FFC64-907F-4CCD-B0B0-53E2EEAAD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94DB4C-19C5-46F9-B638-D343E9A28D8B}"/>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124836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88FF-A1CD-4396-A6D2-1A254F9C66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6FB636-B144-4474-9BC6-F1133DAEDA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D029C-C960-41D7-8784-C089E296742A}"/>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5" name="Footer Placeholder 4">
            <a:extLst>
              <a:ext uri="{FF2B5EF4-FFF2-40B4-BE49-F238E27FC236}">
                <a16:creationId xmlns:a16="http://schemas.microsoft.com/office/drawing/2014/main" id="{13A5A3E6-8C5F-46A0-8321-315EFDBD28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1A1428-0BD6-4DBC-A5D7-B2DD29485048}"/>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194269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CA21-44A1-4329-9950-C052827D7B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61B457-B56A-4D25-9987-C54A64D147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7915B6-69A8-4B0E-A585-0E44808B7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B98DD8-E65A-42BD-B796-ABCFF3FC0E6D}"/>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6" name="Footer Placeholder 5">
            <a:extLst>
              <a:ext uri="{FF2B5EF4-FFF2-40B4-BE49-F238E27FC236}">
                <a16:creationId xmlns:a16="http://schemas.microsoft.com/office/drawing/2014/main" id="{417F208D-885B-4989-BA17-73EF976B82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5478E2-CB80-403E-B1C2-CF1A38212334}"/>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2195512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4EF4-1DF7-433B-AE88-6982DE5A83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D2E3F2-F170-41EE-940A-37E38B9B7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D64073-6F76-4E3A-B8AE-CDF9809D8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CC9083-48EF-4A57-9DA3-1A2C58F777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5EF745-036C-4124-AEDC-8EBBCC8AC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D76AF7-6D02-418C-9576-D93198FBB4F0}"/>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8" name="Footer Placeholder 7">
            <a:extLst>
              <a:ext uri="{FF2B5EF4-FFF2-40B4-BE49-F238E27FC236}">
                <a16:creationId xmlns:a16="http://schemas.microsoft.com/office/drawing/2014/main" id="{E4568881-5FF3-483B-8713-CBEA1E1C9E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911338-500B-4052-9D49-2CEA41499295}"/>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396898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5DB8-CEE2-44A2-9737-0CE4C9E8E5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36DE30-4F21-488A-91E7-BC260B6199B7}"/>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4" name="Footer Placeholder 3">
            <a:extLst>
              <a:ext uri="{FF2B5EF4-FFF2-40B4-BE49-F238E27FC236}">
                <a16:creationId xmlns:a16="http://schemas.microsoft.com/office/drawing/2014/main" id="{087C7788-6252-41D3-BA73-814E6A6608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DA1CEB-461E-4414-B6F1-A0932325B2FB}"/>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377746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ABF40-98CE-42EC-B106-4AAC0B372772}"/>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3" name="Footer Placeholder 2">
            <a:extLst>
              <a:ext uri="{FF2B5EF4-FFF2-40B4-BE49-F238E27FC236}">
                <a16:creationId xmlns:a16="http://schemas.microsoft.com/office/drawing/2014/main" id="{0747C6A4-7025-4CC0-986E-70751DEB95E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AC48B6D-D9AF-41D7-ACFF-E08B86C282BC}"/>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3128850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7490-555F-4C5B-8E72-745EA8B85B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C9434A-0892-48FF-9DF0-4376C433F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2FAE27-458D-4014-B641-C42F35609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E50F86-13A5-4EE0-AA0C-E11081799875}"/>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6" name="Footer Placeholder 5">
            <a:extLst>
              <a:ext uri="{FF2B5EF4-FFF2-40B4-BE49-F238E27FC236}">
                <a16:creationId xmlns:a16="http://schemas.microsoft.com/office/drawing/2014/main" id="{EFE96F3C-95C3-4122-9C61-E58E4BBBCB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0DF3FB-0364-4BC3-BB83-A9E896C620B7}"/>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2934856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AFA5-B46C-4FCC-BF05-C4CBDDE8B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8E28AC-79C0-4C05-879F-58A6F4F1D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76535AA-7D82-4912-A34A-8A2E0E504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10A75-AACF-4D48-B1C0-D18F1AEBC956}"/>
              </a:ext>
            </a:extLst>
          </p:cNvPr>
          <p:cNvSpPr>
            <a:spLocks noGrp="1"/>
          </p:cNvSpPr>
          <p:nvPr>
            <p:ph type="dt" sz="half" idx="10"/>
          </p:nvPr>
        </p:nvSpPr>
        <p:spPr/>
        <p:txBody>
          <a:bodyPr/>
          <a:lstStyle/>
          <a:p>
            <a:fld id="{0BD4D589-392A-4BF2-BE52-C504B6153309}" type="datetimeFigureOut">
              <a:rPr lang="en-GB" smtClean="0"/>
              <a:t>22/02/2022</a:t>
            </a:fld>
            <a:endParaRPr lang="en-GB"/>
          </a:p>
        </p:txBody>
      </p:sp>
      <p:sp>
        <p:nvSpPr>
          <p:cNvPr id="6" name="Footer Placeholder 5">
            <a:extLst>
              <a:ext uri="{FF2B5EF4-FFF2-40B4-BE49-F238E27FC236}">
                <a16:creationId xmlns:a16="http://schemas.microsoft.com/office/drawing/2014/main" id="{BABB62F1-FE2D-43B0-9167-84ECE8F254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C64DA3-1323-4A91-B94A-09F297F9B6FE}"/>
              </a:ext>
            </a:extLst>
          </p:cNvPr>
          <p:cNvSpPr>
            <a:spLocks noGrp="1"/>
          </p:cNvSpPr>
          <p:nvPr>
            <p:ph type="sldNum" sz="quarter" idx="12"/>
          </p:nvPr>
        </p:nvSpPr>
        <p:spPr/>
        <p:txBody>
          <a:bodyPr/>
          <a:lstStyle/>
          <a:p>
            <a:fld id="{54BB6EA7-E9F7-49AE-B18D-8DD9EC691D2A}" type="slidenum">
              <a:rPr lang="en-GB" smtClean="0"/>
              <a:t>‹#›</a:t>
            </a:fld>
            <a:endParaRPr lang="en-GB"/>
          </a:p>
        </p:txBody>
      </p:sp>
    </p:spTree>
    <p:extLst>
      <p:ext uri="{BB962C8B-B14F-4D97-AF65-F5344CB8AC3E}">
        <p14:creationId xmlns:p14="http://schemas.microsoft.com/office/powerpoint/2010/main" val="347381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76740-13EB-4D4D-A2F4-033AF0AA5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6FCEAE-5D18-497B-9354-D0D58FD31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1E1CE-DF43-426B-A70C-E7555A7E2C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D4D589-392A-4BF2-BE52-C504B6153309}" type="datetimeFigureOut">
              <a:rPr lang="en-GB" smtClean="0"/>
              <a:t>22/02/2022</a:t>
            </a:fld>
            <a:endParaRPr lang="en-GB"/>
          </a:p>
        </p:txBody>
      </p:sp>
      <p:sp>
        <p:nvSpPr>
          <p:cNvPr id="5" name="Footer Placeholder 4">
            <a:extLst>
              <a:ext uri="{FF2B5EF4-FFF2-40B4-BE49-F238E27FC236}">
                <a16:creationId xmlns:a16="http://schemas.microsoft.com/office/drawing/2014/main" id="{74F52116-C59B-4A6B-BF32-ED2BB4FAA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4563862-05B3-4DBD-998D-ABFA7981CF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B6EA7-E9F7-49AE-B18D-8DD9EC691D2A}" type="slidenum">
              <a:rPr lang="en-GB" smtClean="0"/>
              <a:t>‹#›</a:t>
            </a:fld>
            <a:endParaRPr lang="en-GB"/>
          </a:p>
        </p:txBody>
      </p:sp>
    </p:spTree>
    <p:extLst>
      <p:ext uri="{BB962C8B-B14F-4D97-AF65-F5344CB8AC3E}">
        <p14:creationId xmlns:p14="http://schemas.microsoft.com/office/powerpoint/2010/main" val="112153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3.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6" name="Picture 5" descr="A picture containing outdoor, place of worship, old, stone&#10;&#10;Description automatically generated">
            <a:extLst>
              <a:ext uri="{FF2B5EF4-FFF2-40B4-BE49-F238E27FC236}">
                <a16:creationId xmlns:a16="http://schemas.microsoft.com/office/drawing/2014/main" id="{024B7396-83EC-4AF0-93CC-ED541E492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8009"/>
          <a:stretch/>
        </p:blipFill>
        <p:spPr>
          <a:xfrm>
            <a:off x="0" y="5364388"/>
            <a:ext cx="12192000" cy="1508125"/>
          </a:xfrm>
          <a:prstGeom prst="rect">
            <a:avLst/>
          </a:prstGeom>
        </p:spPr>
      </p:pic>
      <p:sp>
        <p:nvSpPr>
          <p:cNvPr id="2" name="Title 1">
            <a:extLst>
              <a:ext uri="{FF2B5EF4-FFF2-40B4-BE49-F238E27FC236}">
                <a16:creationId xmlns:a16="http://schemas.microsoft.com/office/drawing/2014/main" id="{8A2D8571-71B4-404C-AE32-00441955FEC4}"/>
              </a:ext>
            </a:extLst>
          </p:cNvPr>
          <p:cNvSpPr>
            <a:spLocks noGrp="1"/>
          </p:cNvSpPr>
          <p:nvPr>
            <p:ph type="ctrTitle"/>
          </p:nvPr>
        </p:nvSpPr>
        <p:spPr>
          <a:xfrm>
            <a:off x="4572000" y="1122363"/>
            <a:ext cx="7620000" cy="2387600"/>
          </a:xfrm>
        </p:spPr>
        <p:txBody>
          <a:bodyPr/>
          <a:lstStyle/>
          <a:p>
            <a:r>
              <a:rPr lang="en-GB" b="1" dirty="0">
                <a:latin typeface="Avenir Next LT Pro" panose="020B0504020202020204" pitchFamily="34" charset="0"/>
                <a:cs typeface="Arial" panose="020B0604020202020204" pitchFamily="34" charset="0"/>
              </a:rPr>
              <a:t>City</a:t>
            </a:r>
            <a:r>
              <a:rPr lang="en-GB" dirty="0">
                <a:latin typeface="Avenir Next LT Pro" panose="020B0504020202020204" pitchFamily="34" charset="0"/>
                <a:cs typeface="Arial" panose="020B0604020202020204" pitchFamily="34" charset="0"/>
              </a:rPr>
              <a:t> </a:t>
            </a:r>
            <a:r>
              <a:rPr lang="en-GB" b="1" dirty="0">
                <a:latin typeface="Avenir Next LT Pro" panose="020B0504020202020204" pitchFamily="34" charset="0"/>
                <a:cs typeface="Arial" panose="020B0604020202020204" pitchFamily="34" charset="0"/>
              </a:rPr>
              <a:t>Bridge</a:t>
            </a:r>
            <a:r>
              <a:rPr lang="en-GB" dirty="0">
                <a:latin typeface="Avenir Next LT Pro" panose="020B0504020202020204" pitchFamily="34" charset="0"/>
                <a:cs typeface="Arial" panose="020B0604020202020204" pitchFamily="34" charset="0"/>
              </a:rPr>
              <a:t> </a:t>
            </a:r>
            <a:r>
              <a:rPr lang="en-GB" b="1" dirty="0">
                <a:latin typeface="Avenir Next LT Pro" panose="020B0504020202020204" pitchFamily="34" charset="0"/>
                <a:cs typeface="Arial" panose="020B0604020202020204" pitchFamily="34" charset="0"/>
              </a:rPr>
              <a:t>Trust</a:t>
            </a:r>
          </a:p>
        </p:txBody>
      </p:sp>
      <p:sp>
        <p:nvSpPr>
          <p:cNvPr id="3" name="Subtitle 2">
            <a:extLst>
              <a:ext uri="{FF2B5EF4-FFF2-40B4-BE49-F238E27FC236}">
                <a16:creationId xmlns:a16="http://schemas.microsoft.com/office/drawing/2014/main" id="{4E861B63-98F7-47C3-9D42-9D602605C219}"/>
              </a:ext>
            </a:extLst>
          </p:cNvPr>
          <p:cNvSpPr>
            <a:spLocks noGrp="1"/>
          </p:cNvSpPr>
          <p:nvPr>
            <p:ph type="subTitle" idx="1"/>
          </p:nvPr>
        </p:nvSpPr>
        <p:spPr>
          <a:xfrm>
            <a:off x="5950856" y="3602038"/>
            <a:ext cx="4978401" cy="1655762"/>
          </a:xfrm>
        </p:spPr>
        <p:txBody>
          <a:bodyPr/>
          <a:lstStyle/>
          <a:p>
            <a:r>
              <a:rPr lang="en-GB" i="1" dirty="0">
                <a:latin typeface="Avenir Next LT Pro" panose="020B0504020202020204" pitchFamily="34" charset="0"/>
                <a:cs typeface="Arial" panose="020B0604020202020204" pitchFamily="34" charset="0"/>
              </a:rPr>
              <a:t>Sandra Jones</a:t>
            </a:r>
          </a:p>
          <a:p>
            <a:r>
              <a:rPr lang="en-GB" i="1" dirty="0">
                <a:latin typeface="Avenir Next LT Pro" panose="020B0504020202020204" pitchFamily="34" charset="0"/>
                <a:cs typeface="Arial" panose="020B0604020202020204" pitchFamily="34" charset="0"/>
              </a:rPr>
              <a:t>Funding Manager</a:t>
            </a:r>
          </a:p>
        </p:txBody>
      </p:sp>
      <p:sp>
        <p:nvSpPr>
          <p:cNvPr id="7" name="TextBox 6">
            <a:extLst>
              <a:ext uri="{FF2B5EF4-FFF2-40B4-BE49-F238E27FC236}">
                <a16:creationId xmlns:a16="http://schemas.microsoft.com/office/drawing/2014/main" id="{F4DE9DC1-E3DF-41A0-8074-8D435830E768}"/>
              </a:ext>
            </a:extLst>
          </p:cNvPr>
          <p:cNvSpPr txBox="1"/>
          <p:nvPr/>
        </p:nvSpPr>
        <p:spPr>
          <a:xfrm>
            <a:off x="9840686" y="0"/>
            <a:ext cx="2351314" cy="369332"/>
          </a:xfrm>
          <a:prstGeom prst="rect">
            <a:avLst/>
          </a:prstGeom>
          <a:noFill/>
        </p:spPr>
        <p:txBody>
          <a:bodyPr wrap="square" rtlCol="0">
            <a:spAutoFit/>
          </a:bodyPr>
          <a:lstStyle/>
          <a:p>
            <a:r>
              <a:rPr lang="en-GB" dirty="0"/>
              <a:t>Last updated: Feb 2022</a:t>
            </a:r>
          </a:p>
        </p:txBody>
      </p:sp>
      <p:sp>
        <p:nvSpPr>
          <p:cNvPr id="8" name="TextBox 7">
            <a:extLst>
              <a:ext uri="{FF2B5EF4-FFF2-40B4-BE49-F238E27FC236}">
                <a16:creationId xmlns:a16="http://schemas.microsoft.com/office/drawing/2014/main" id="{F33F3C28-E6E1-403E-9011-6411777E383C}"/>
              </a:ext>
            </a:extLst>
          </p:cNvPr>
          <p:cNvSpPr txBox="1"/>
          <p:nvPr/>
        </p:nvSpPr>
        <p:spPr>
          <a:xfrm flipH="1">
            <a:off x="-3495040" y="-606028"/>
            <a:ext cx="154432" cy="369332"/>
          </a:xfrm>
          <a:prstGeom prst="rect">
            <a:avLst/>
          </a:prstGeom>
          <a:solidFill>
            <a:schemeClr val="accent4">
              <a:lumMod val="40000"/>
              <a:lumOff val="60000"/>
            </a:schemeClr>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9B63B9BA-AFA6-4365-8EB2-16850EE8FDAE}"/>
              </a:ext>
            </a:extLst>
          </p:cNvPr>
          <p:cNvSpPr txBox="1"/>
          <p:nvPr/>
        </p:nvSpPr>
        <p:spPr>
          <a:xfrm>
            <a:off x="13037312" y="-768442"/>
            <a:ext cx="2688336" cy="369332"/>
          </a:xfrm>
          <a:prstGeom prst="rect">
            <a:avLst/>
          </a:prstGeom>
          <a:solidFill>
            <a:schemeClr val="accent4">
              <a:lumMod val="40000"/>
              <a:lumOff val="60000"/>
            </a:schemeClr>
          </a:solidFill>
        </p:spPr>
        <p:txBody>
          <a:bodyPr wrap="square" rtlCol="0">
            <a:spAutoFit/>
          </a:bodyPr>
          <a:lstStyle/>
          <a:p>
            <a:endParaRPr lang="en-GB" dirty="0"/>
          </a:p>
        </p:txBody>
      </p:sp>
    </p:spTree>
    <p:extLst>
      <p:ext uri="{BB962C8B-B14F-4D97-AF65-F5344CB8AC3E}">
        <p14:creationId xmlns:p14="http://schemas.microsoft.com/office/powerpoint/2010/main" val="226653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descr="A person and a child playing a board game&#10;&#10;Description automatically generated with low confidence">
            <a:extLst>
              <a:ext uri="{FF2B5EF4-FFF2-40B4-BE49-F238E27FC236}">
                <a16:creationId xmlns:a16="http://schemas.microsoft.com/office/drawing/2014/main" id="{64129F51-EA40-41D5-858D-78E470650947}"/>
              </a:ext>
            </a:extLst>
          </p:cNvPr>
          <p:cNvPicPr>
            <a:picLocks noChangeAspect="1"/>
          </p:cNvPicPr>
          <p:nvPr/>
        </p:nvPicPr>
        <p:blipFill rotWithShape="1">
          <a:blip r:embed="rId3">
            <a:extLst>
              <a:ext uri="{28A0092B-C50C-407E-A947-70E740481C1C}">
                <a14:useLocalDpi xmlns:a14="http://schemas.microsoft.com/office/drawing/2010/main" val="0"/>
              </a:ext>
            </a:extLst>
          </a:blip>
          <a:srcRect l="26669" r="28890"/>
          <a:stretch/>
        </p:blipFill>
        <p:spPr>
          <a:xfrm>
            <a:off x="0" y="0"/>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25400" y="5361246"/>
            <a:ext cx="12217400" cy="1511267"/>
          </a:xfrm>
          <a:prstGeom prst="rect">
            <a:avLst/>
          </a:prstGeom>
        </p:spPr>
      </p:pic>
      <p:sp>
        <p:nvSpPr>
          <p:cNvPr id="14" name="Title 1">
            <a:extLst>
              <a:ext uri="{FF2B5EF4-FFF2-40B4-BE49-F238E27FC236}">
                <a16:creationId xmlns:a16="http://schemas.microsoft.com/office/drawing/2014/main" id="{9D1F6F9F-E0BC-4F83-BAEC-9773AF1714B8}"/>
              </a:ext>
            </a:extLst>
          </p:cNvPr>
          <p:cNvSpPr txBox="1">
            <a:spLocks/>
          </p:cNvSpPr>
          <p:nvPr/>
        </p:nvSpPr>
        <p:spPr>
          <a:xfrm>
            <a:off x="4572000" y="2220687"/>
            <a:ext cx="7620000" cy="238760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latin typeface="Avenir Next LT Pro" panose="020B0504020202020204" pitchFamily="34" charset="0"/>
                <a:cs typeface="Arial" panose="020B0604020202020204" pitchFamily="34" charset="0"/>
              </a:rPr>
              <a:t>Funding programmes </a:t>
            </a:r>
          </a:p>
          <a:p>
            <a:pPr algn="ctr"/>
            <a:r>
              <a:rPr lang="en-GB" sz="6000" b="1" dirty="0">
                <a:latin typeface="Avenir Next LT Pro" panose="020B0504020202020204" pitchFamily="34" charset="0"/>
                <a:cs typeface="Arial" panose="020B0604020202020204" pitchFamily="34" charset="0"/>
              </a:rPr>
              <a:t>now open</a:t>
            </a:r>
          </a:p>
        </p:txBody>
      </p:sp>
    </p:spTree>
    <p:extLst>
      <p:ext uri="{BB962C8B-B14F-4D97-AF65-F5344CB8AC3E}">
        <p14:creationId xmlns:p14="http://schemas.microsoft.com/office/powerpoint/2010/main" val="3279050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person and a child playing a board game&#10;&#10;Description automatically generated with low confidence">
            <a:extLst>
              <a:ext uri="{FF2B5EF4-FFF2-40B4-BE49-F238E27FC236}">
                <a16:creationId xmlns:a16="http://schemas.microsoft.com/office/drawing/2014/main" id="{18F3AA52-E66A-4DE2-8C7E-C3F4989D459B}"/>
              </a:ext>
            </a:extLst>
          </p:cNvPr>
          <p:cNvPicPr>
            <a:picLocks noChangeAspect="1"/>
          </p:cNvPicPr>
          <p:nvPr/>
        </p:nvPicPr>
        <p:blipFill rotWithShape="1">
          <a:blip r:embed="rId3">
            <a:extLst>
              <a:ext uri="{28A0092B-C50C-407E-A947-70E740481C1C}">
                <a14:useLocalDpi xmlns:a14="http://schemas.microsoft.com/office/drawing/2010/main" val="0"/>
              </a:ext>
            </a:extLst>
          </a:blip>
          <a:srcRect l="26669" r="28890"/>
          <a:stretch/>
        </p:blipFill>
        <p:spPr>
          <a:xfrm>
            <a:off x="0" y="0"/>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Up to £10,000 per year for a maximum of 5 year for organisations with an income of less than £100,000:</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greening and growing projects which bring communities together; and</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projects which enable disabled people and/or disadvantaged, older people to actively participate in wellbeing opportunities</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Small Grants</a:t>
            </a:r>
          </a:p>
        </p:txBody>
      </p:sp>
    </p:spTree>
    <p:extLst>
      <p:ext uri="{BB962C8B-B14F-4D97-AF65-F5344CB8AC3E}">
        <p14:creationId xmlns:p14="http://schemas.microsoft.com/office/powerpoint/2010/main" val="2610532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9" name="Picture 8" descr="A person and a child playing a board game&#10;&#10;Description automatically generated with low confidence">
            <a:extLst>
              <a:ext uri="{FF2B5EF4-FFF2-40B4-BE49-F238E27FC236}">
                <a16:creationId xmlns:a16="http://schemas.microsoft.com/office/drawing/2014/main" id="{E55128BB-3A7E-481C-AB38-CF9BF17FE730}"/>
              </a:ext>
            </a:extLst>
          </p:cNvPr>
          <p:cNvPicPr>
            <a:picLocks noChangeAspect="1"/>
          </p:cNvPicPr>
          <p:nvPr/>
        </p:nvPicPr>
        <p:blipFill rotWithShape="1">
          <a:blip r:embed="rId3">
            <a:extLst>
              <a:ext uri="{28A0092B-C50C-407E-A947-70E740481C1C}">
                <a14:useLocalDpi xmlns:a14="http://schemas.microsoft.com/office/drawing/2010/main" val="0"/>
              </a:ext>
            </a:extLst>
          </a:blip>
          <a:srcRect l="26669" r="28890"/>
          <a:stretch/>
        </p:blipFill>
        <p:spPr>
          <a:xfrm>
            <a:off x="0" y="0"/>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492125"/>
            <a:ext cx="6244772" cy="790575"/>
          </a:xfrm>
        </p:spPr>
        <p:txBody>
          <a:bodyPr anchor="b">
            <a:normAutofit/>
          </a:bodyPr>
          <a:lstStyle/>
          <a:p>
            <a:r>
              <a:rPr lang="en-GB" b="1" dirty="0">
                <a:latin typeface="Avenir Next LT Pro" panose="020B0504020202020204" pitchFamily="34" charset="0"/>
                <a:cs typeface="Arial" panose="020B0604020202020204" pitchFamily="34" charset="0"/>
              </a:rPr>
              <a:t>Transition Funding</a:t>
            </a:r>
          </a:p>
        </p:txBody>
      </p:sp>
      <p:sp>
        <p:nvSpPr>
          <p:cNvPr id="7" name="Content Placeholder 3">
            <a:extLst>
              <a:ext uri="{FF2B5EF4-FFF2-40B4-BE49-F238E27FC236}">
                <a16:creationId xmlns:a16="http://schemas.microsoft.com/office/drawing/2014/main" id="{42605FC9-DEA2-4962-95AF-353B0A82A2C3}"/>
              </a:ext>
            </a:extLst>
          </p:cNvPr>
          <p:cNvSpPr txBox="1">
            <a:spLocks/>
          </p:cNvSpPr>
          <p:nvPr/>
        </p:nvSpPr>
        <p:spPr>
          <a:xfrm>
            <a:off x="4944905" y="1393663"/>
            <a:ext cx="7082971" cy="509603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Up to £50,000 per annum for up to 2 years in strands that remain under review:</a:t>
            </a:r>
          </a:p>
          <a:p>
            <a:pPr algn="l"/>
            <a:r>
              <a:rPr lang="en-GB" b="1" dirty="0">
                <a:latin typeface="Avenir Next LT Pro" panose="020B0504020202020204" pitchFamily="34" charset="0"/>
                <a:cs typeface="Arial" panose="020B0604020202020204" pitchFamily="34" charset="0"/>
              </a:rPr>
              <a:t>Connecting the Capital</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Voice and Leadership</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Growing, greening and environmental projects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Arts, sports, health and wellbeing projects for D/deaf and disabled people or older people</a:t>
            </a:r>
          </a:p>
          <a:p>
            <a:pPr algn="l"/>
            <a:r>
              <a:rPr lang="en-GB" b="1" dirty="0">
                <a:latin typeface="Avenir Next LT Pro" panose="020B0504020202020204" pitchFamily="34" charset="0"/>
                <a:cs typeface="Arial" panose="020B0604020202020204" pitchFamily="34" charset="0"/>
              </a:rPr>
              <a:t>Positive Transitions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Specialist support services for children and young people or older people</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Mental health support for people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experiencing homelessness or who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are vulnerably housed</a:t>
            </a:r>
          </a:p>
          <a:p>
            <a:pPr algn="l"/>
            <a:endParaRPr lang="en-GB" b="1" dirty="0">
              <a:latin typeface="Avenir Next LT Pro" panose="020B0504020202020204" pitchFamily="34" charset="0"/>
              <a:cs typeface="Arial" panose="020B0604020202020204" pitchFamily="34" charset="0"/>
            </a:endParaRPr>
          </a:p>
          <a:p>
            <a:pPr marL="342900" indent="-342900" algn="l">
              <a:buFont typeface="Arial" panose="020B0604020202020204" pitchFamily="34" charset="0"/>
              <a:buChar char="•"/>
            </a:pPr>
            <a:endParaRPr lang="en-GB" dirty="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229598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person and a child playing volleyball&#10;&#10;Description automatically generated with low confidence">
            <a:extLst>
              <a:ext uri="{FF2B5EF4-FFF2-40B4-BE49-F238E27FC236}">
                <a16:creationId xmlns:a16="http://schemas.microsoft.com/office/drawing/2014/main" id="{FABAEA2C-ADC9-4908-984A-A258AF499B6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700"/>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Work to tackle the barriers and providing access to resources. Such work can include:</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 mental and physical health support</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provision of legal services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assistance with housing and educational needs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ESOL pre-entry (Level 3)</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and much more…</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ormAutofit fontScale="90000"/>
          </a:bodyPr>
          <a:lstStyle/>
          <a:p>
            <a:r>
              <a:rPr lang="en-GB" b="1" dirty="0">
                <a:latin typeface="Avenir Next LT Pro" panose="020B0504020202020204" pitchFamily="34" charset="0"/>
                <a:cs typeface="Arial" panose="020B0604020202020204" pitchFamily="34" charset="0"/>
              </a:rPr>
              <a:t>Support for refugees, asylum seekers and migrants</a:t>
            </a:r>
          </a:p>
        </p:txBody>
      </p:sp>
      <p:sp>
        <p:nvSpPr>
          <p:cNvPr id="2" name="TextBox 1">
            <a:extLst>
              <a:ext uri="{FF2B5EF4-FFF2-40B4-BE49-F238E27FC236}">
                <a16:creationId xmlns:a16="http://schemas.microsoft.com/office/drawing/2014/main" id="{8D328F32-AFCE-43D7-B2F9-30A01E29E6A0}"/>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Positive</a:t>
            </a:r>
            <a:r>
              <a:rPr lang="en-GB" sz="2800" b="1" dirty="0">
                <a:solidFill>
                  <a:schemeClr val="bg1"/>
                </a:solidFill>
              </a:rPr>
              <a:t> </a:t>
            </a:r>
            <a:r>
              <a:rPr lang="en-GB" sz="2800" b="1" dirty="0">
                <a:solidFill>
                  <a:schemeClr val="bg1"/>
                </a:solidFill>
                <a:latin typeface="Avenir Next LT Pro" panose="020B0504020202020204" pitchFamily="34" charset="0"/>
              </a:rPr>
              <a:t>Transitions</a:t>
            </a:r>
          </a:p>
        </p:txBody>
      </p:sp>
    </p:spTree>
    <p:extLst>
      <p:ext uri="{BB962C8B-B14F-4D97-AF65-F5344CB8AC3E}">
        <p14:creationId xmlns:p14="http://schemas.microsoft.com/office/powerpoint/2010/main" val="276634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descr="A person and a child playing volleyball&#10;&#10;Description automatically generated with low confidence">
            <a:extLst>
              <a:ext uri="{FF2B5EF4-FFF2-40B4-BE49-F238E27FC236}">
                <a16:creationId xmlns:a16="http://schemas.microsoft.com/office/drawing/2014/main" id="{3F5E1428-7F22-4D55-89DD-82661889F1D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700"/>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Work to increase choice and control in the lives of disabled people such as: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Reducing or removing barriers to participation in society and independence</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Influencing, raising voices, ensuring representation</a:t>
            </a:r>
          </a:p>
          <a:p>
            <a:pPr algn="l"/>
            <a:r>
              <a:rPr lang="en-GB" dirty="0">
                <a:latin typeface="Avenir Next LT Pro" panose="020B0504020202020204" pitchFamily="34" charset="0"/>
                <a:cs typeface="Arial" panose="020B0604020202020204" pitchFamily="34" charset="0"/>
              </a:rPr>
              <a:t>We particularly welcome applications from Deaf and Disabled People’s Organisations (DDPOs)</a:t>
            </a:r>
          </a:p>
          <a:p>
            <a:pPr algn="l"/>
            <a:r>
              <a:rPr lang="en-GB" dirty="0">
                <a:latin typeface="Avenir Next LT Pro" panose="020B0504020202020204" pitchFamily="34" charset="0"/>
                <a:cs typeface="Arial" panose="020B0604020202020204" pitchFamily="34" charset="0"/>
              </a:rPr>
              <a:t>We can’t fund where employment is the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primary outcome</a:t>
            </a:r>
          </a:p>
          <a:p>
            <a:pPr algn="l"/>
            <a:endParaRPr lang="en-GB" dirty="0">
              <a:latin typeface="Avenir Next LT Pro" panose="020B0504020202020204" pitchFamily="34" charset="0"/>
              <a:cs typeface="Arial" panose="020B0604020202020204" pitchFamily="34" charset="0"/>
            </a:endParaRPr>
          </a:p>
          <a:p>
            <a:pPr marL="342900" indent="-342900" algn="l">
              <a:buFont typeface="Arial" panose="020B0604020202020204" pitchFamily="34" charset="0"/>
              <a:buChar char="•"/>
            </a:pPr>
            <a:endParaRPr lang="en-GB"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ormAutofit fontScale="90000"/>
          </a:bodyPr>
          <a:lstStyle/>
          <a:p>
            <a:r>
              <a:rPr lang="en-GB" b="1" dirty="0">
                <a:latin typeface="Avenir Next LT Pro" panose="020B0504020202020204" pitchFamily="34" charset="0"/>
                <a:cs typeface="Arial" panose="020B0604020202020204" pitchFamily="34" charset="0"/>
              </a:rPr>
              <a:t>Support and services for deaf and disabled people</a:t>
            </a:r>
          </a:p>
        </p:txBody>
      </p:sp>
      <p:sp>
        <p:nvSpPr>
          <p:cNvPr id="7" name="TextBox 6">
            <a:extLst>
              <a:ext uri="{FF2B5EF4-FFF2-40B4-BE49-F238E27FC236}">
                <a16:creationId xmlns:a16="http://schemas.microsoft.com/office/drawing/2014/main" id="{8AA4A646-9826-410C-B072-40A391725973}"/>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Positive</a:t>
            </a:r>
            <a:r>
              <a:rPr lang="en-GB" sz="2800" b="1" dirty="0">
                <a:solidFill>
                  <a:schemeClr val="bg1"/>
                </a:solidFill>
              </a:rPr>
              <a:t> </a:t>
            </a:r>
            <a:r>
              <a:rPr lang="en-GB" sz="2800" b="1" dirty="0">
                <a:solidFill>
                  <a:schemeClr val="bg1"/>
                </a:solidFill>
                <a:latin typeface="Avenir Next LT Pro" panose="020B0504020202020204" pitchFamily="34" charset="0"/>
              </a:rPr>
              <a:t>Transitions</a:t>
            </a:r>
          </a:p>
        </p:txBody>
      </p:sp>
    </p:spTree>
    <p:extLst>
      <p:ext uri="{BB962C8B-B14F-4D97-AF65-F5344CB8AC3E}">
        <p14:creationId xmlns:p14="http://schemas.microsoft.com/office/powerpoint/2010/main" val="144979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descr="A person and a child playing volleyball&#10;&#10;Description automatically generated with low confidence">
            <a:extLst>
              <a:ext uri="{FF2B5EF4-FFF2-40B4-BE49-F238E27FC236}">
                <a16:creationId xmlns:a16="http://schemas.microsoft.com/office/drawing/2014/main" id="{0DA5C7DD-456C-4409-A0FF-492AED92E3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700"/>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Work to prevent abuse, exploitation and hatred and to assist survivors, such as: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Support for survivors of all types of abuse (e.g. physical, sexual, emotional, financial, coercive control and neglect)</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Work with perpetrators of abuse</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Addressing modern slavery and trafficking</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Tackling hate crime</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Influencing, raising voices and ensuring representation</a:t>
            </a:r>
          </a:p>
          <a:p>
            <a:pPr marL="342900" indent="-342900" algn="l">
              <a:buFont typeface="Arial" panose="020B0604020202020204" pitchFamily="34" charset="0"/>
              <a:buChar char="•"/>
            </a:pPr>
            <a:endParaRPr lang="en-GB"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ormAutofit fontScale="90000"/>
          </a:bodyPr>
          <a:lstStyle/>
          <a:p>
            <a:r>
              <a:rPr lang="en-GB" b="1" dirty="0">
                <a:latin typeface="Avenir Next LT Pro" panose="020B0504020202020204" pitchFamily="34" charset="0"/>
                <a:cs typeface="Arial" panose="020B0604020202020204" pitchFamily="34" charset="0"/>
              </a:rPr>
              <a:t>Tackling abuse, exploitation and hatred</a:t>
            </a:r>
          </a:p>
        </p:txBody>
      </p:sp>
      <p:sp>
        <p:nvSpPr>
          <p:cNvPr id="7" name="TextBox 6">
            <a:extLst>
              <a:ext uri="{FF2B5EF4-FFF2-40B4-BE49-F238E27FC236}">
                <a16:creationId xmlns:a16="http://schemas.microsoft.com/office/drawing/2014/main" id="{0BA1F4D3-345C-42EB-B8F3-A02DAF47B280}"/>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Positive</a:t>
            </a:r>
            <a:r>
              <a:rPr lang="en-GB" sz="2800" b="1" dirty="0">
                <a:solidFill>
                  <a:schemeClr val="bg1"/>
                </a:solidFill>
              </a:rPr>
              <a:t> </a:t>
            </a:r>
            <a:r>
              <a:rPr lang="en-GB" sz="2800" b="1" dirty="0">
                <a:solidFill>
                  <a:schemeClr val="bg1"/>
                </a:solidFill>
                <a:latin typeface="Avenir Next LT Pro" panose="020B0504020202020204" pitchFamily="34" charset="0"/>
              </a:rPr>
              <a:t>Transitions</a:t>
            </a:r>
          </a:p>
        </p:txBody>
      </p:sp>
    </p:spTree>
    <p:extLst>
      <p:ext uri="{BB962C8B-B14F-4D97-AF65-F5344CB8AC3E}">
        <p14:creationId xmlns:p14="http://schemas.microsoft.com/office/powerpoint/2010/main" val="2179190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descr="A person and a child playing volleyball&#10;&#10;Description automatically generated with low confidence">
            <a:extLst>
              <a:ext uri="{FF2B5EF4-FFF2-40B4-BE49-F238E27FC236}">
                <a16:creationId xmlns:a16="http://schemas.microsoft.com/office/drawing/2014/main" id="{BC2AF0C6-5E12-4C26-95ED-E6A9AD0F53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700"/>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578608"/>
            <a:ext cx="6918849" cy="354787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Work that reduces the risk of further prison or community sentences, such as: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Preparing people for release from the custodial system</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Supporting those reaching the end of community sentences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Evidence based alternatives to custody</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Tackling inequalities in custodial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sentencing</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7" y="712597"/>
            <a:ext cx="6918849" cy="1325563"/>
          </a:xfrm>
        </p:spPr>
        <p:txBody>
          <a:bodyPr>
            <a:normAutofit fontScale="90000"/>
          </a:bodyPr>
          <a:lstStyle/>
          <a:p>
            <a:r>
              <a:rPr lang="en-GB" b="1" dirty="0">
                <a:latin typeface="Avenir Next LT Pro" panose="020B0504020202020204" pitchFamily="34" charset="0"/>
                <a:cs typeface="Arial" panose="020B0604020202020204" pitchFamily="34" charset="0"/>
              </a:rPr>
              <a:t>Building settled lives for those leaving custody or serving community sentences</a:t>
            </a:r>
          </a:p>
        </p:txBody>
      </p:sp>
      <p:sp>
        <p:nvSpPr>
          <p:cNvPr id="7" name="TextBox 6">
            <a:extLst>
              <a:ext uri="{FF2B5EF4-FFF2-40B4-BE49-F238E27FC236}">
                <a16:creationId xmlns:a16="http://schemas.microsoft.com/office/drawing/2014/main" id="{7D391E5D-6ADA-4A44-AC2C-E27C56A32C37}"/>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Positive</a:t>
            </a:r>
            <a:r>
              <a:rPr lang="en-GB" sz="2800" b="1" dirty="0">
                <a:solidFill>
                  <a:schemeClr val="bg1"/>
                </a:solidFill>
              </a:rPr>
              <a:t> </a:t>
            </a:r>
            <a:r>
              <a:rPr lang="en-GB" sz="2800" b="1" dirty="0">
                <a:solidFill>
                  <a:schemeClr val="bg1"/>
                </a:solidFill>
                <a:latin typeface="Avenir Next LT Pro" panose="020B0504020202020204" pitchFamily="34" charset="0"/>
              </a:rPr>
              <a:t>Transitions</a:t>
            </a:r>
          </a:p>
        </p:txBody>
      </p:sp>
    </p:spTree>
    <p:extLst>
      <p:ext uri="{BB962C8B-B14F-4D97-AF65-F5344CB8AC3E}">
        <p14:creationId xmlns:p14="http://schemas.microsoft.com/office/powerpoint/2010/main" val="1609553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6" name="Picture 5" descr="A picture containing person, indoor, meal, cooking&#10;&#10;Description automatically generated">
            <a:extLst>
              <a:ext uri="{FF2B5EF4-FFF2-40B4-BE49-F238E27FC236}">
                <a16:creationId xmlns:a16="http://schemas.microsoft.com/office/drawing/2014/main" id="{90EC2736-DBD7-413C-B49E-2057DFDF96F5}"/>
              </a:ext>
            </a:extLst>
          </p:cNvPr>
          <p:cNvPicPr>
            <a:picLocks noChangeAspect="1"/>
          </p:cNvPicPr>
          <p:nvPr/>
        </p:nvPicPr>
        <p:blipFill rotWithShape="1">
          <a:blip r:embed="rId3">
            <a:extLst>
              <a:ext uri="{28A0092B-C50C-407E-A947-70E740481C1C}">
                <a14:useLocalDpi xmlns:a14="http://schemas.microsoft.com/office/drawing/2010/main" val="0"/>
              </a:ext>
            </a:extLst>
          </a:blip>
          <a:srcRect l="13935" r="40593"/>
          <a:stretch/>
        </p:blipFill>
        <p:spPr>
          <a:xfrm>
            <a:off x="0" y="-14513"/>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We support work in the following areas: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Benefits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Debt and money</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Fuel poverty</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Employment problems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Housing</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Immigration</a:t>
            </a:r>
          </a:p>
          <a:p>
            <a:pPr algn="l"/>
            <a:endParaRPr lang="en-GB" sz="1000" dirty="0">
              <a:latin typeface="Avenir Next LT Pro" panose="020B0504020202020204" pitchFamily="34" charset="0"/>
              <a:cs typeface="Arial" panose="020B0604020202020204" pitchFamily="34" charset="0"/>
            </a:endParaRPr>
          </a:p>
          <a:p>
            <a:pPr algn="l"/>
            <a:r>
              <a:rPr lang="en-GB" dirty="0">
                <a:latin typeface="Avenir Next LT Pro" panose="020B0504020202020204" pitchFamily="34" charset="0"/>
                <a:cs typeface="Arial" panose="020B0604020202020204" pitchFamily="34" charset="0"/>
              </a:rPr>
              <a:t>An advice quality mark (e.g. AQS)</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is required for this strand.</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ormAutofit fontScale="90000"/>
          </a:bodyPr>
          <a:lstStyle/>
          <a:p>
            <a:r>
              <a:rPr lang="en-GB" b="1" dirty="0">
                <a:latin typeface="Avenir Next LT Pro" panose="020B0504020202020204" pitchFamily="34" charset="0"/>
                <a:cs typeface="Arial" panose="020B0604020202020204" pitchFamily="34" charset="0"/>
              </a:rPr>
              <a:t>Advice and support for disadvantaged people</a:t>
            </a:r>
          </a:p>
        </p:txBody>
      </p:sp>
      <p:sp>
        <p:nvSpPr>
          <p:cNvPr id="7" name="TextBox 6">
            <a:extLst>
              <a:ext uri="{FF2B5EF4-FFF2-40B4-BE49-F238E27FC236}">
                <a16:creationId xmlns:a16="http://schemas.microsoft.com/office/drawing/2014/main" id="{58CBB758-48B7-4956-A42E-A002F6BCBA4D}"/>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Advice and Support</a:t>
            </a:r>
          </a:p>
        </p:txBody>
      </p:sp>
    </p:spTree>
    <p:extLst>
      <p:ext uri="{BB962C8B-B14F-4D97-AF65-F5344CB8AC3E}">
        <p14:creationId xmlns:p14="http://schemas.microsoft.com/office/powerpoint/2010/main" val="2880413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6" name="Picture 5" descr="A picture containing person, indoor, meal, cooking&#10;&#10;Description automatically generated">
            <a:extLst>
              <a:ext uri="{FF2B5EF4-FFF2-40B4-BE49-F238E27FC236}">
                <a16:creationId xmlns:a16="http://schemas.microsoft.com/office/drawing/2014/main" id="{90EC2736-DBD7-413C-B49E-2057DFDF96F5}"/>
              </a:ext>
            </a:extLst>
          </p:cNvPr>
          <p:cNvPicPr>
            <a:picLocks noChangeAspect="1"/>
          </p:cNvPicPr>
          <p:nvPr/>
        </p:nvPicPr>
        <p:blipFill rotWithShape="1">
          <a:blip r:embed="rId3">
            <a:extLst>
              <a:ext uri="{28A0092B-C50C-407E-A947-70E740481C1C}">
                <a14:useLocalDpi xmlns:a14="http://schemas.microsoft.com/office/drawing/2010/main" val="0"/>
              </a:ext>
            </a:extLst>
          </a:blip>
          <a:srcRect l="13935" r="40593"/>
          <a:stretch/>
        </p:blipFill>
        <p:spPr>
          <a:xfrm>
            <a:off x="0" y="-14513"/>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Support for work to facilitate the distribution of donated food.</a:t>
            </a:r>
          </a:p>
          <a:p>
            <a:pPr algn="l"/>
            <a:r>
              <a:rPr lang="en-GB" dirty="0">
                <a:latin typeface="Avenir Next LT Pro" panose="020B0504020202020204" pitchFamily="34" charset="0"/>
                <a:cs typeface="Arial" panose="020B0604020202020204" pitchFamily="34" charset="0"/>
              </a:rPr>
              <a:t>We are particularly keen to hear from organisations working to ensure beneficiaries receive culturally appropriate food.</a:t>
            </a:r>
          </a:p>
          <a:p>
            <a:pPr algn="l"/>
            <a:r>
              <a:rPr lang="en-GB" dirty="0">
                <a:latin typeface="Avenir Next LT Pro" panose="020B0504020202020204" pitchFamily="34" charset="0"/>
                <a:cs typeface="Arial" panose="020B0604020202020204" pitchFamily="34" charset="0"/>
              </a:rPr>
              <a:t>We aren’t able to directly fund the purchase of food.</a:t>
            </a:r>
          </a:p>
          <a:p>
            <a:pPr marL="342900" indent="-342900" algn="l">
              <a:buFont typeface="Arial" panose="020B0604020202020204" pitchFamily="34" charset="0"/>
              <a:buChar char="•"/>
            </a:pPr>
            <a:endParaRPr lang="en-GB"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Food poverty</a:t>
            </a:r>
          </a:p>
        </p:txBody>
      </p:sp>
      <p:sp>
        <p:nvSpPr>
          <p:cNvPr id="7" name="TextBox 6">
            <a:extLst>
              <a:ext uri="{FF2B5EF4-FFF2-40B4-BE49-F238E27FC236}">
                <a16:creationId xmlns:a16="http://schemas.microsoft.com/office/drawing/2014/main" id="{93A44422-2A1C-4E9E-B446-BB23E7E977FC}"/>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Advice and Support</a:t>
            </a:r>
          </a:p>
        </p:txBody>
      </p:sp>
    </p:spTree>
    <p:extLst>
      <p:ext uri="{BB962C8B-B14F-4D97-AF65-F5344CB8AC3E}">
        <p14:creationId xmlns:p14="http://schemas.microsoft.com/office/powerpoint/2010/main" val="512383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6" name="Picture 5" descr="A picture containing person, indoor, meal, cooking&#10;&#10;Description automatically generated">
            <a:extLst>
              <a:ext uri="{FF2B5EF4-FFF2-40B4-BE49-F238E27FC236}">
                <a16:creationId xmlns:a16="http://schemas.microsoft.com/office/drawing/2014/main" id="{90EC2736-DBD7-413C-B49E-2057DFDF96F5}"/>
              </a:ext>
            </a:extLst>
          </p:cNvPr>
          <p:cNvPicPr>
            <a:picLocks noChangeAspect="1"/>
          </p:cNvPicPr>
          <p:nvPr/>
        </p:nvPicPr>
        <p:blipFill rotWithShape="1">
          <a:blip r:embed="rId3">
            <a:extLst>
              <a:ext uri="{28A0092B-C50C-407E-A947-70E740481C1C}">
                <a14:useLocalDpi xmlns:a14="http://schemas.microsoft.com/office/drawing/2010/main" val="0"/>
              </a:ext>
            </a:extLst>
          </a:blip>
          <a:srcRect l="13935" r="40593"/>
          <a:stretch/>
        </p:blipFill>
        <p:spPr>
          <a:xfrm>
            <a:off x="0" y="-14513"/>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Place-based giving schemes bring people together from different sectors (voluntary, community, public and private) to build stronger communities and leverage community assets.</a:t>
            </a:r>
          </a:p>
          <a:p>
            <a:pPr algn="l"/>
            <a:r>
              <a:rPr lang="en-GB" dirty="0">
                <a:latin typeface="Avenir Next LT Pro" panose="020B0504020202020204" pitchFamily="34" charset="0"/>
                <a:cs typeface="Arial" panose="020B0604020202020204" pitchFamily="34" charset="0"/>
              </a:rPr>
              <a:t>We can consider support for schemes that are part of the London’s Giving network and which commit to London’s Giving’s shared principles.</a:t>
            </a:r>
          </a:p>
          <a:p>
            <a:pPr marL="342900" indent="-342900" algn="l">
              <a:buFont typeface="Arial" panose="020B0604020202020204" pitchFamily="34" charset="0"/>
              <a:buChar char="•"/>
            </a:pPr>
            <a:endParaRPr lang="en-GB"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Place-based giving schemes</a:t>
            </a:r>
          </a:p>
        </p:txBody>
      </p:sp>
      <p:sp>
        <p:nvSpPr>
          <p:cNvPr id="7" name="TextBox 6">
            <a:extLst>
              <a:ext uri="{FF2B5EF4-FFF2-40B4-BE49-F238E27FC236}">
                <a16:creationId xmlns:a16="http://schemas.microsoft.com/office/drawing/2014/main" id="{4474A0F2-7D08-45DE-B63C-31255940AF15}"/>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Connecting the Capital</a:t>
            </a:r>
          </a:p>
        </p:txBody>
      </p:sp>
    </p:spTree>
    <p:extLst>
      <p:ext uri="{BB962C8B-B14F-4D97-AF65-F5344CB8AC3E}">
        <p14:creationId xmlns:p14="http://schemas.microsoft.com/office/powerpoint/2010/main" val="327229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6" name="Picture 5" descr="A picture containing outdoor, place of worship, old, stone&#10;&#10;Description automatically generated">
            <a:extLst>
              <a:ext uri="{FF2B5EF4-FFF2-40B4-BE49-F238E27FC236}">
                <a16:creationId xmlns:a16="http://schemas.microsoft.com/office/drawing/2014/main" id="{024B7396-83EC-4AF0-93CC-ED541E492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572000"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506310"/>
            <a:ext cx="63427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latin typeface="Avenir Next LT Pro" panose="020B0504020202020204" pitchFamily="34" charset="0"/>
                <a:cs typeface="Arial" panose="020B0604020202020204" pitchFamily="34" charset="0"/>
              </a:rPr>
              <a:t>Vision: </a:t>
            </a:r>
            <a:r>
              <a:rPr lang="en-GB" dirty="0">
                <a:latin typeface="Avenir Next LT Pro" panose="020B0504020202020204" pitchFamily="34" charset="0"/>
                <a:cs typeface="Arial" panose="020B0604020202020204" pitchFamily="34" charset="0"/>
              </a:rPr>
              <a:t>For London to be a city where all individuals and communities can thrive, especially those experiencing disadvantage and marginalisation</a:t>
            </a:r>
          </a:p>
          <a:p>
            <a:pPr algn="l"/>
            <a:endParaRPr lang="en-GB" dirty="0">
              <a:latin typeface="Avenir Next LT Pro" panose="020B0504020202020204" pitchFamily="34" charset="0"/>
              <a:cs typeface="Arial" panose="020B0604020202020204" pitchFamily="34" charset="0"/>
            </a:endParaRPr>
          </a:p>
          <a:p>
            <a:pPr algn="l"/>
            <a:r>
              <a:rPr lang="en-GB" b="1" dirty="0">
                <a:latin typeface="Avenir Next LT Pro" panose="020B0504020202020204" pitchFamily="34" charset="0"/>
                <a:cs typeface="Arial" panose="020B0604020202020204" pitchFamily="34" charset="0"/>
              </a:rPr>
              <a:t>Mission: </a:t>
            </a:r>
            <a:r>
              <a:rPr lang="en-GB" dirty="0">
                <a:latin typeface="Avenir Next LT Pro" panose="020B0504020202020204" pitchFamily="34" charset="0"/>
                <a:cs typeface="Arial" panose="020B0604020202020204" pitchFamily="34" charset="0"/>
              </a:rPr>
              <a:t>To reduce inequality and grow stronger, more resilient and thriving communities for a London that serves everyone.</a:t>
            </a:r>
          </a:p>
          <a:p>
            <a:pPr algn="l"/>
            <a:endParaRPr lang="en-GB" sz="2800" b="1" dirty="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898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6" name="Picture 5" descr="A picture containing person, indoor, meal, cooking&#10;&#10;Description automatically generated">
            <a:extLst>
              <a:ext uri="{FF2B5EF4-FFF2-40B4-BE49-F238E27FC236}">
                <a16:creationId xmlns:a16="http://schemas.microsoft.com/office/drawing/2014/main" id="{90EC2736-DBD7-413C-B49E-2057DFDF96F5}"/>
              </a:ext>
            </a:extLst>
          </p:cNvPr>
          <p:cNvPicPr>
            <a:picLocks noChangeAspect="1"/>
          </p:cNvPicPr>
          <p:nvPr/>
        </p:nvPicPr>
        <p:blipFill rotWithShape="1">
          <a:blip r:embed="rId3">
            <a:extLst>
              <a:ext uri="{28A0092B-C50C-407E-A947-70E740481C1C}">
                <a14:useLocalDpi xmlns:a14="http://schemas.microsoft.com/office/drawing/2010/main" val="0"/>
              </a:ext>
            </a:extLst>
          </a:blip>
          <a:srcRect l="13935" r="40593"/>
          <a:stretch/>
        </p:blipFill>
        <p:spPr>
          <a:xfrm>
            <a:off x="0" y="-14513"/>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Organisations which provide support to other voluntary, social enterprise and community sector organisations.</a:t>
            </a:r>
          </a:p>
          <a:p>
            <a:pPr algn="l"/>
            <a:r>
              <a:rPr lang="en-GB" dirty="0">
                <a:latin typeface="Avenir Next LT Pro" panose="020B0504020202020204" pitchFamily="34" charset="0"/>
                <a:cs typeface="Arial" panose="020B0604020202020204" pitchFamily="34" charset="0"/>
              </a:rPr>
              <a:t>We are particularly keen to support organisations working with and/or who are led by groups that have historically faced barriers to accessing an equitable share of funding, resources, and other available support</a:t>
            </a:r>
          </a:p>
          <a:p>
            <a:pPr marL="342900" indent="-342900" algn="l">
              <a:buFont typeface="Arial" panose="020B0604020202020204" pitchFamily="34" charset="0"/>
              <a:buChar char="•"/>
            </a:pPr>
            <a:endParaRPr lang="en-GB"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492125"/>
            <a:ext cx="6244772" cy="1325563"/>
          </a:xfrm>
        </p:spPr>
        <p:txBody>
          <a:bodyPr anchor="b">
            <a:normAutofit fontScale="90000"/>
          </a:bodyPr>
          <a:lstStyle/>
          <a:p>
            <a:r>
              <a:rPr lang="en-GB" b="1" dirty="0">
                <a:latin typeface="Avenir Next LT Pro" panose="020B0504020202020204" pitchFamily="34" charset="0"/>
                <a:cs typeface="Arial" panose="020B0604020202020204" pitchFamily="34" charset="0"/>
              </a:rPr>
              <a:t>Infrastructure funding: capacity and representation</a:t>
            </a:r>
          </a:p>
        </p:txBody>
      </p:sp>
      <p:sp>
        <p:nvSpPr>
          <p:cNvPr id="7" name="TextBox 6">
            <a:extLst>
              <a:ext uri="{FF2B5EF4-FFF2-40B4-BE49-F238E27FC236}">
                <a16:creationId xmlns:a16="http://schemas.microsoft.com/office/drawing/2014/main" id="{E98CBCBB-07E7-486E-B1DE-D1E6624645F1}"/>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Connecting the Capital</a:t>
            </a:r>
          </a:p>
        </p:txBody>
      </p:sp>
    </p:spTree>
    <p:extLst>
      <p:ext uri="{BB962C8B-B14F-4D97-AF65-F5344CB8AC3E}">
        <p14:creationId xmlns:p14="http://schemas.microsoft.com/office/powerpoint/2010/main" val="147730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group of people posing for a photo&#10;&#10;Description automatically generated with medium confidence">
            <a:extLst>
              <a:ext uri="{FF2B5EF4-FFF2-40B4-BE49-F238E27FC236}">
                <a16:creationId xmlns:a16="http://schemas.microsoft.com/office/drawing/2014/main" id="{026E98EF-EF7D-4D85-AEEA-CF0EE6B4B1EF}"/>
              </a:ext>
            </a:extLst>
          </p:cNvPr>
          <p:cNvPicPr>
            <a:picLocks noChangeAspect="1"/>
          </p:cNvPicPr>
          <p:nvPr/>
        </p:nvPicPr>
        <p:blipFill rotWithShape="1">
          <a:blip r:embed="rId3">
            <a:extLst>
              <a:ext uri="{28A0092B-C50C-407E-A947-70E740481C1C}">
                <a14:useLocalDpi xmlns:a14="http://schemas.microsoft.com/office/drawing/2010/main" val="0"/>
              </a:ext>
            </a:extLst>
          </a:blip>
          <a:srcRect l="29751" r="25788"/>
          <a:stretch/>
        </p:blipFill>
        <p:spPr>
          <a:xfrm>
            <a:off x="0" y="0"/>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13969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latin typeface="Avenir Next LT Pro" panose="020B0504020202020204" pitchFamily="34" charset="0"/>
                <a:cs typeface="Arial" panose="020B0604020202020204" pitchFamily="34" charset="0"/>
              </a:rPr>
              <a:t>Access Audits</a:t>
            </a:r>
          </a:p>
          <a:p>
            <a:pPr algn="l"/>
            <a:r>
              <a:rPr lang="en-GB" dirty="0">
                <a:latin typeface="Avenir Next LT Pro" panose="020B0504020202020204" pitchFamily="34" charset="0"/>
                <a:cs typeface="Arial" panose="020B0604020202020204" pitchFamily="34" charset="0"/>
              </a:rPr>
              <a:t>Up to £5,000 for an independent access audit (provider must be NRAC registered or our partner the Centre for Accessible Environments)</a:t>
            </a:r>
          </a:p>
          <a:p>
            <a:pPr algn="l"/>
            <a:endParaRPr lang="en-GB" b="1" dirty="0">
              <a:latin typeface="Avenir Next LT Pro" panose="020B0504020202020204" pitchFamily="34" charset="0"/>
              <a:cs typeface="Arial" panose="020B0604020202020204" pitchFamily="34" charset="0"/>
            </a:endParaRPr>
          </a:p>
          <a:p>
            <a:pPr algn="l"/>
            <a:r>
              <a:rPr lang="en-GB" b="1" dirty="0">
                <a:latin typeface="Avenir Next LT Pro" panose="020B0504020202020204" pitchFamily="34" charset="0"/>
                <a:cs typeface="Arial" panose="020B0604020202020204" pitchFamily="34" charset="0"/>
              </a:rPr>
              <a:t>Capital Access Grants</a:t>
            </a:r>
          </a:p>
          <a:p>
            <a:pPr algn="l"/>
            <a:r>
              <a:rPr lang="en-GB" dirty="0">
                <a:latin typeface="Avenir Next LT Pro" panose="020B0504020202020204" pitchFamily="34" charset="0"/>
                <a:cs typeface="Arial" panose="020B0604020202020204" pitchFamily="34" charset="0"/>
              </a:rPr>
              <a:t>Up to £100,000 towards access improvements (where an access audit has already been completed)</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689272" cy="1325563"/>
          </a:xfrm>
        </p:spPr>
        <p:txBody>
          <a:bodyPr anchor="b">
            <a:normAutofit/>
          </a:bodyPr>
          <a:lstStyle/>
          <a:p>
            <a:r>
              <a:rPr lang="en-GB" b="1" dirty="0">
                <a:latin typeface="Avenir Next LT Pro" panose="020B0504020202020204" pitchFamily="34" charset="0"/>
                <a:cs typeface="Arial" panose="020B0604020202020204" pitchFamily="34" charset="0"/>
              </a:rPr>
              <a:t>Access improvements to community buildings</a:t>
            </a:r>
          </a:p>
        </p:txBody>
      </p:sp>
      <p:sp>
        <p:nvSpPr>
          <p:cNvPr id="8" name="TextBox 7">
            <a:extLst>
              <a:ext uri="{FF2B5EF4-FFF2-40B4-BE49-F238E27FC236}">
                <a16:creationId xmlns:a16="http://schemas.microsoft.com/office/drawing/2014/main" id="{06413168-31EA-469F-BE69-EBF3E2C956EC}"/>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Connecting the Capital</a:t>
            </a:r>
          </a:p>
        </p:txBody>
      </p:sp>
    </p:spTree>
    <p:extLst>
      <p:ext uri="{BB962C8B-B14F-4D97-AF65-F5344CB8AC3E}">
        <p14:creationId xmlns:p14="http://schemas.microsoft.com/office/powerpoint/2010/main" val="3060972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group of people posing for a photo&#10;&#10;Description automatically generated with medium confidence">
            <a:extLst>
              <a:ext uri="{FF2B5EF4-FFF2-40B4-BE49-F238E27FC236}">
                <a16:creationId xmlns:a16="http://schemas.microsoft.com/office/drawing/2014/main" id="{FF82335B-AB57-4F47-9E87-9BA16A51E797}"/>
              </a:ext>
            </a:extLst>
          </p:cNvPr>
          <p:cNvPicPr>
            <a:picLocks noChangeAspect="1"/>
          </p:cNvPicPr>
          <p:nvPr/>
        </p:nvPicPr>
        <p:blipFill rotWithShape="1">
          <a:blip r:embed="rId3">
            <a:extLst>
              <a:ext uri="{28A0092B-C50C-407E-A947-70E740481C1C}">
                <a14:useLocalDpi xmlns:a14="http://schemas.microsoft.com/office/drawing/2010/main" val="0"/>
              </a:ext>
            </a:extLst>
          </a:blip>
          <a:srcRect l="29751" r="25788"/>
          <a:stretch/>
        </p:blipFill>
        <p:spPr>
          <a:xfrm>
            <a:off x="0" y="0"/>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2048256"/>
            <a:ext cx="6918849" cy="3986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venir Next LT Pro" panose="020B0504020202020204" pitchFamily="34" charset="0"/>
                <a:cs typeface="Arial" panose="020B0604020202020204" pitchFamily="34" charset="0"/>
              </a:rPr>
              <a:t>One of our approved eco audit consultants can assess your environmental performance. Depending on your organisation size and nature this can include:</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Visiting your premises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Reviewing your energy and water use, travel, purchasing practices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Reviewing your policies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Raising awareness and training for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staff</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Eco audits</a:t>
            </a:r>
          </a:p>
        </p:txBody>
      </p:sp>
      <p:sp>
        <p:nvSpPr>
          <p:cNvPr id="8" name="TextBox 7">
            <a:extLst>
              <a:ext uri="{FF2B5EF4-FFF2-40B4-BE49-F238E27FC236}">
                <a16:creationId xmlns:a16="http://schemas.microsoft.com/office/drawing/2014/main" id="{D1B810E1-BC2C-43D3-842F-4302179B7043}"/>
              </a:ext>
            </a:extLst>
          </p:cNvPr>
          <p:cNvSpPr txBox="1"/>
          <p:nvPr/>
        </p:nvSpPr>
        <p:spPr>
          <a:xfrm>
            <a:off x="0" y="6283161"/>
            <a:ext cx="12192000" cy="523220"/>
          </a:xfrm>
          <a:prstGeom prst="rect">
            <a:avLst/>
          </a:prstGeom>
          <a:noFill/>
        </p:spPr>
        <p:txBody>
          <a:bodyPr wrap="square" rtlCol="0">
            <a:spAutoFit/>
          </a:bodyPr>
          <a:lstStyle/>
          <a:p>
            <a:pPr algn="ctr"/>
            <a:r>
              <a:rPr lang="en-GB" sz="2800" b="1" dirty="0">
                <a:solidFill>
                  <a:schemeClr val="bg1"/>
                </a:solidFill>
                <a:latin typeface="Avenir Next LT Pro" panose="020B0504020202020204" pitchFamily="34" charset="0"/>
              </a:rPr>
              <a:t>Connecting the Capital</a:t>
            </a:r>
          </a:p>
        </p:txBody>
      </p:sp>
    </p:spTree>
    <p:extLst>
      <p:ext uri="{BB962C8B-B14F-4D97-AF65-F5344CB8AC3E}">
        <p14:creationId xmlns:p14="http://schemas.microsoft.com/office/powerpoint/2010/main" val="1480002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group of people posing for a photo&#10;&#10;Description automatically generated with medium confidence">
            <a:extLst>
              <a:ext uri="{FF2B5EF4-FFF2-40B4-BE49-F238E27FC236}">
                <a16:creationId xmlns:a16="http://schemas.microsoft.com/office/drawing/2014/main" id="{C86472AA-D121-4E31-8513-A002ACE610C5}"/>
              </a:ext>
            </a:extLst>
          </p:cNvPr>
          <p:cNvPicPr>
            <a:picLocks noChangeAspect="1"/>
          </p:cNvPicPr>
          <p:nvPr/>
        </p:nvPicPr>
        <p:blipFill rotWithShape="1">
          <a:blip r:embed="rId3">
            <a:extLst>
              <a:ext uri="{28A0092B-C50C-407E-A947-70E740481C1C}">
                <a14:useLocalDpi xmlns:a14="http://schemas.microsoft.com/office/drawing/2010/main" val="0"/>
              </a:ext>
            </a:extLst>
          </a:blip>
          <a:srcRect l="29751" r="25788"/>
          <a:stretch/>
        </p:blipFill>
        <p:spPr>
          <a:xfrm>
            <a:off x="0" y="0"/>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879600"/>
            <a:ext cx="6918849" cy="415544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latin typeface="Avenir Next LT Pro" panose="020B0504020202020204" pitchFamily="34" charset="0"/>
                <a:cs typeface="Arial" panose="020B0604020202020204" pitchFamily="34" charset="0"/>
              </a:rPr>
              <a:t>Grants to development social investment readiness:</a:t>
            </a:r>
          </a:p>
          <a:p>
            <a:pPr marL="342900" indent="-342900" algn="l">
              <a:buFont typeface="Arial" panose="020B0604020202020204" pitchFamily="34" charset="0"/>
              <a:buChar char="•"/>
            </a:pPr>
            <a:r>
              <a:rPr lang="en-GB" sz="2600" dirty="0">
                <a:latin typeface="Avenir Next LT Pro" panose="020B0504020202020204" pitchFamily="34" charset="0"/>
                <a:cs typeface="Arial" panose="020B0604020202020204" pitchFamily="34" charset="0"/>
              </a:rPr>
              <a:t>Capacity building grants – to enhance performance skills to deliver an organisation’s mission thereby enhancing investment readiness</a:t>
            </a:r>
          </a:p>
          <a:p>
            <a:pPr marL="342900" indent="-342900" algn="l">
              <a:buFont typeface="Arial" panose="020B0604020202020204" pitchFamily="34" charset="0"/>
              <a:buChar char="•"/>
            </a:pPr>
            <a:r>
              <a:rPr lang="en-GB" sz="2600" dirty="0">
                <a:latin typeface="Avenir Next LT Pro" panose="020B0504020202020204" pitchFamily="34" charset="0"/>
                <a:cs typeface="Arial" panose="020B0604020202020204" pitchFamily="34" charset="0"/>
              </a:rPr>
              <a:t>Grants to pilot better outcomes – new ways of working, business models and partnerships, which should lead the organisation to use social investment for further development</a:t>
            </a:r>
          </a:p>
          <a:p>
            <a:pPr algn="l"/>
            <a:endParaRPr lang="en-GB" sz="800" dirty="0">
              <a:latin typeface="Avenir Next LT Pro" panose="020B0504020202020204" pitchFamily="34" charset="0"/>
              <a:cs typeface="Arial" panose="020B0604020202020204" pitchFamily="34" charset="0"/>
            </a:endParaRPr>
          </a:p>
          <a:p>
            <a:pPr algn="l"/>
            <a:r>
              <a:rPr lang="en-GB" sz="2600" dirty="0">
                <a:latin typeface="Avenir Next LT Pro" panose="020B0504020202020204" pitchFamily="34" charset="0"/>
                <a:cs typeface="Arial" panose="020B0604020202020204" pitchFamily="34" charset="0"/>
              </a:rPr>
              <a:t>Expected maximum of £50,000 or no more </a:t>
            </a:r>
            <a:br>
              <a:rPr lang="en-GB" sz="2600" dirty="0">
                <a:latin typeface="Avenir Next LT Pro" panose="020B0504020202020204" pitchFamily="34" charset="0"/>
                <a:cs typeface="Arial" panose="020B0604020202020204" pitchFamily="34" charset="0"/>
              </a:rPr>
            </a:br>
            <a:r>
              <a:rPr lang="en-GB" sz="2600" dirty="0">
                <a:latin typeface="Avenir Next LT Pro" panose="020B0504020202020204" pitchFamily="34" charset="0"/>
                <a:cs typeface="Arial" panose="020B0604020202020204" pitchFamily="34" charset="0"/>
              </a:rPr>
              <a:t>than 50% of an organisation’s income</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Stepping Stones </a:t>
            </a:r>
          </a:p>
        </p:txBody>
      </p:sp>
    </p:spTree>
    <p:extLst>
      <p:ext uri="{BB962C8B-B14F-4D97-AF65-F5344CB8AC3E}">
        <p14:creationId xmlns:p14="http://schemas.microsoft.com/office/powerpoint/2010/main" val="862345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group of people posing for a photo&#10;&#10;Description automatically generated with medium confidence">
            <a:extLst>
              <a:ext uri="{FF2B5EF4-FFF2-40B4-BE49-F238E27FC236}">
                <a16:creationId xmlns:a16="http://schemas.microsoft.com/office/drawing/2014/main" id="{4B657A4D-A388-416B-AEE6-2AE4C1F0E259}"/>
              </a:ext>
            </a:extLst>
          </p:cNvPr>
          <p:cNvPicPr>
            <a:picLocks noChangeAspect="1"/>
          </p:cNvPicPr>
          <p:nvPr/>
        </p:nvPicPr>
        <p:blipFill rotWithShape="1">
          <a:blip r:embed="rId3">
            <a:extLst>
              <a:ext uri="{28A0092B-C50C-407E-A947-70E740481C1C}">
                <a14:useLocalDpi xmlns:a14="http://schemas.microsoft.com/office/drawing/2010/main" val="0"/>
              </a:ext>
            </a:extLst>
          </a:blip>
          <a:srcRect l="29751" r="25788"/>
          <a:stretch/>
        </p:blipFill>
        <p:spPr>
          <a:xfrm>
            <a:off x="0" y="0"/>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879600"/>
            <a:ext cx="6918849" cy="41554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600" dirty="0">
                <a:latin typeface="Avenir Next LT Pro" panose="020B0504020202020204" pitchFamily="34" charset="0"/>
                <a:cs typeface="Arial" panose="020B0604020202020204" pitchFamily="34" charset="0"/>
              </a:rPr>
              <a:t>More Bridging Divides funding strands to reopen in 2022</a:t>
            </a:r>
          </a:p>
          <a:p>
            <a:pPr marL="457200" indent="-457200" algn="l">
              <a:buFont typeface="Arial" panose="020B0604020202020204" pitchFamily="34" charset="0"/>
              <a:buChar char="•"/>
            </a:pPr>
            <a:r>
              <a:rPr lang="en-GB" sz="2600" dirty="0">
                <a:latin typeface="Avenir Next LT Pro" panose="020B0504020202020204" pitchFamily="34" charset="0"/>
                <a:cs typeface="Arial" panose="020B0604020202020204" pitchFamily="34" charset="0"/>
              </a:rPr>
              <a:t>A new core funding offer</a:t>
            </a:r>
          </a:p>
          <a:p>
            <a:pPr marL="457200" indent="-457200" algn="l">
              <a:buFont typeface="Arial" panose="020B0604020202020204" pitchFamily="34" charset="0"/>
              <a:buChar char="•"/>
            </a:pPr>
            <a:r>
              <a:rPr lang="en-GB" sz="2600" dirty="0">
                <a:latin typeface="Avenir Next LT Pro" panose="020B0504020202020204" pitchFamily="34" charset="0"/>
                <a:cs typeface="Arial" panose="020B0604020202020204" pitchFamily="34" charset="0"/>
              </a:rPr>
              <a:t>A new website</a:t>
            </a:r>
          </a:p>
          <a:p>
            <a:pPr marL="457200" indent="-457200" algn="l">
              <a:buFont typeface="Arial" panose="020B0604020202020204" pitchFamily="34" charset="0"/>
              <a:buChar char="•"/>
            </a:pPr>
            <a:r>
              <a:rPr lang="en-GB" sz="2600" dirty="0">
                <a:latin typeface="Avenir Next LT Pro" panose="020B0504020202020204" pitchFamily="34" charset="0"/>
                <a:cs typeface="Arial" panose="020B0604020202020204" pitchFamily="34" charset="0"/>
              </a:rPr>
              <a:t>Ongoing “Funder Plus” (non-monetary support) for funded organisations, such as the Bridge Programme</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What’s next?</a:t>
            </a:r>
          </a:p>
        </p:txBody>
      </p:sp>
    </p:spTree>
    <p:extLst>
      <p:ext uri="{BB962C8B-B14F-4D97-AF65-F5344CB8AC3E}">
        <p14:creationId xmlns:p14="http://schemas.microsoft.com/office/powerpoint/2010/main" val="216311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4" name="Picture 13" descr="A group of people posing for a photo&#10;&#10;Description automatically generated with medium confidence">
            <a:extLst>
              <a:ext uri="{FF2B5EF4-FFF2-40B4-BE49-F238E27FC236}">
                <a16:creationId xmlns:a16="http://schemas.microsoft.com/office/drawing/2014/main" id="{FEB1594D-CF9A-4491-992F-32E999D041B4}"/>
              </a:ext>
            </a:extLst>
          </p:cNvPr>
          <p:cNvPicPr>
            <a:picLocks noChangeAspect="1"/>
          </p:cNvPicPr>
          <p:nvPr/>
        </p:nvPicPr>
        <p:blipFill rotWithShape="1">
          <a:blip r:embed="rId3">
            <a:extLst>
              <a:ext uri="{28A0092B-C50C-407E-A947-70E740481C1C}">
                <a14:useLocalDpi xmlns:a14="http://schemas.microsoft.com/office/drawing/2010/main" val="0"/>
              </a:ext>
            </a:extLst>
          </a:blip>
          <a:srcRect l="29751" r="25788"/>
          <a:stretch/>
        </p:blipFill>
        <p:spPr>
          <a:xfrm>
            <a:off x="0" y="0"/>
            <a:ext cx="4573222"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942400" y="2019300"/>
            <a:ext cx="6085477" cy="41554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latin typeface="Avenir Next LT Pro" panose="020B0504020202020204" pitchFamily="34" charset="0"/>
                <a:cs typeface="Arial" panose="020B0604020202020204" pitchFamily="34" charset="0"/>
              </a:rPr>
              <a:t>CityBridgeTrust@cityoflondon.gov.uk</a:t>
            </a:r>
          </a:p>
          <a:p>
            <a:pPr algn="l"/>
            <a:endParaRPr lang="en-GB" sz="2600" dirty="0">
              <a:latin typeface="Avenir Next LT Pro" panose="020B0504020202020204" pitchFamily="34" charset="0"/>
              <a:cs typeface="Arial" panose="020B0604020202020204" pitchFamily="34" charset="0"/>
            </a:endParaRPr>
          </a:p>
          <a:p>
            <a:pPr algn="l"/>
            <a:r>
              <a:rPr lang="en-GB" sz="2600" dirty="0">
                <a:latin typeface="Avenir Next LT Pro" panose="020B0504020202020204" pitchFamily="34" charset="0"/>
                <a:cs typeface="Arial" panose="020B0604020202020204" pitchFamily="34" charset="0"/>
              </a:rPr>
              <a:t>020 7332 3710</a:t>
            </a:r>
          </a:p>
          <a:p>
            <a:pPr algn="l"/>
            <a:endParaRPr lang="en-GB" sz="2600" dirty="0">
              <a:latin typeface="Avenir Next LT Pro" panose="020B0504020202020204" pitchFamily="34" charset="0"/>
              <a:cs typeface="Arial" panose="020B0604020202020204" pitchFamily="34" charset="0"/>
            </a:endParaRPr>
          </a:p>
          <a:p>
            <a:pPr algn="l"/>
            <a:r>
              <a:rPr lang="en-GB" sz="2600" dirty="0">
                <a:latin typeface="Avenir Next LT Pro" panose="020B0504020202020204" pitchFamily="34" charset="0"/>
                <a:cs typeface="Arial" panose="020B0604020202020204" pitchFamily="34" charset="0"/>
              </a:rPr>
              <a:t>citybridgetrust.org.uk</a:t>
            </a:r>
          </a:p>
          <a:p>
            <a:pPr algn="l"/>
            <a:endParaRPr lang="en-GB" sz="2600" dirty="0">
              <a:latin typeface="Avenir Next LT Pro" panose="020B0504020202020204" pitchFamily="34" charset="0"/>
              <a:cs typeface="Arial" panose="020B0604020202020204" pitchFamily="34" charset="0"/>
            </a:endParaRPr>
          </a:p>
          <a:p>
            <a:pPr algn="l"/>
            <a:r>
              <a:rPr lang="en-GB" sz="2600" dirty="0">
                <a:latin typeface="Avenir Next LT Pro" panose="020B0504020202020204" pitchFamily="34" charset="0"/>
                <a:cs typeface="Arial" panose="020B0604020202020204" pitchFamily="34" charset="0"/>
              </a:rPr>
              <a:t>@CityBridgeTrust</a:t>
            </a:r>
          </a:p>
          <a:p>
            <a:pPr algn="l"/>
            <a:endParaRPr lang="en-GB" sz="2600"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Contact us</a:t>
            </a:r>
          </a:p>
        </p:txBody>
      </p:sp>
      <p:pic>
        <p:nvPicPr>
          <p:cNvPr id="3" name="Graphic 2" descr="Internet outline">
            <a:extLst>
              <a:ext uri="{FF2B5EF4-FFF2-40B4-BE49-F238E27FC236}">
                <a16:creationId xmlns:a16="http://schemas.microsoft.com/office/drawing/2014/main" id="{4C23BD75-9D1C-46DF-8994-ED111E3A44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14569" y="3848751"/>
            <a:ext cx="741262" cy="741262"/>
          </a:xfrm>
          <a:prstGeom prst="rect">
            <a:avLst/>
          </a:prstGeom>
        </p:spPr>
      </p:pic>
      <p:pic>
        <p:nvPicPr>
          <p:cNvPr id="8" name="Graphic 7" descr="Receiver outline">
            <a:extLst>
              <a:ext uri="{FF2B5EF4-FFF2-40B4-BE49-F238E27FC236}">
                <a16:creationId xmlns:a16="http://schemas.microsoft.com/office/drawing/2014/main" id="{4E32E1FE-9E01-4CF6-98A6-95C4C7F327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1422" y="2894124"/>
            <a:ext cx="667840" cy="667840"/>
          </a:xfrm>
          <a:prstGeom prst="rect">
            <a:avLst/>
          </a:prstGeom>
        </p:spPr>
      </p:pic>
      <p:pic>
        <p:nvPicPr>
          <p:cNvPr id="10" name="Graphic 9" descr="Email outline">
            <a:extLst>
              <a:ext uri="{FF2B5EF4-FFF2-40B4-BE49-F238E27FC236}">
                <a16:creationId xmlns:a16="http://schemas.microsoft.com/office/drawing/2014/main" id="{F542987B-F69B-4535-8994-5D1710E786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11472" y="1902786"/>
            <a:ext cx="667840" cy="667840"/>
          </a:xfrm>
          <a:prstGeom prst="rect">
            <a:avLst/>
          </a:prstGeom>
        </p:spPr>
      </p:pic>
      <p:pic>
        <p:nvPicPr>
          <p:cNvPr id="1028" name="Picture 4" descr="Twitter Line icon PNG and SVG Vector Free Download">
            <a:extLst>
              <a:ext uri="{FF2B5EF4-FFF2-40B4-BE49-F238E27FC236}">
                <a16:creationId xmlns:a16="http://schemas.microsoft.com/office/drawing/2014/main" id="{9C94556A-41D4-4093-8F63-CF166B751B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12508" y="4876800"/>
            <a:ext cx="665769" cy="54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92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FA8EEBC6-C961-4969-BBF3-307EBFECE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 y="14513"/>
            <a:ext cx="4572525"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690688"/>
            <a:ext cx="6918849" cy="41669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b="1" dirty="0">
                <a:latin typeface="Avenir Next LT Pro" panose="020B0504020202020204" pitchFamily="34" charset="0"/>
                <a:cs typeface="Arial" panose="020B0604020202020204" pitchFamily="34" charset="0"/>
              </a:rPr>
              <a:t>6 months decision time </a:t>
            </a:r>
            <a:r>
              <a:rPr lang="en-GB" dirty="0">
                <a:latin typeface="Avenir Next LT Pro" panose="020B0504020202020204" pitchFamily="34" charset="0"/>
                <a:cs typeface="Arial" panose="020B0604020202020204" pitchFamily="34" charset="0"/>
              </a:rPr>
              <a:t>(main grants programme)</a:t>
            </a:r>
          </a:p>
          <a:p>
            <a:pPr marL="457200" indent="-457200" algn="l">
              <a:buFont typeface="Arial" panose="020B0604020202020204" pitchFamily="34" charset="0"/>
              <a:buChar char="•"/>
            </a:pPr>
            <a:r>
              <a:rPr lang="en-GB" b="1" dirty="0">
                <a:latin typeface="Avenir Next LT Pro" panose="020B0504020202020204" pitchFamily="34" charset="0"/>
                <a:cs typeface="Arial" panose="020B0604020202020204" pitchFamily="34" charset="0"/>
              </a:rPr>
              <a:t>Online application</a:t>
            </a:r>
            <a:r>
              <a:rPr lang="en-GB" dirty="0">
                <a:latin typeface="Avenir Next LT Pro" panose="020B0504020202020204" pitchFamily="34" charset="0"/>
                <a:cs typeface="Arial" panose="020B0604020202020204" pitchFamily="34" charset="0"/>
              </a:rPr>
              <a:t> – form and supporting documents</a:t>
            </a:r>
          </a:p>
          <a:p>
            <a:pPr marL="457200" indent="-457200" algn="l">
              <a:buFont typeface="Arial" panose="020B0604020202020204" pitchFamily="34" charset="0"/>
              <a:buChar char="•"/>
            </a:pPr>
            <a:r>
              <a:rPr lang="en-GB" b="1" dirty="0">
                <a:latin typeface="Avenir Next LT Pro" panose="020B0504020202020204" pitchFamily="34" charset="0"/>
                <a:cs typeface="Arial" panose="020B0604020202020204" pitchFamily="34" charset="0"/>
              </a:rPr>
              <a:t>Full review </a:t>
            </a:r>
            <a:r>
              <a:rPr lang="en-GB" dirty="0">
                <a:latin typeface="Avenir Next LT Pro" panose="020B0504020202020204" pitchFamily="34" charset="0"/>
                <a:cs typeface="Arial" panose="020B0604020202020204" pitchFamily="34" charset="0"/>
              </a:rPr>
              <a:t>by Funding Manager</a:t>
            </a:r>
          </a:p>
          <a:p>
            <a:pPr marL="457200" indent="-457200" algn="l">
              <a:buFont typeface="Arial" panose="020B0604020202020204" pitchFamily="34" charset="0"/>
              <a:buChar char="•"/>
            </a:pPr>
            <a:r>
              <a:rPr lang="en-GB" b="1" dirty="0">
                <a:latin typeface="Avenir Next LT Pro" panose="020B0504020202020204" pitchFamily="34" charset="0"/>
                <a:cs typeface="Arial" panose="020B0604020202020204" pitchFamily="34" charset="0"/>
              </a:rPr>
              <a:t>Assessment visit </a:t>
            </a:r>
            <a:r>
              <a:rPr lang="en-GB" dirty="0">
                <a:latin typeface="Avenir Next LT Pro" panose="020B0504020202020204" pitchFamily="34" charset="0"/>
                <a:cs typeface="Arial" panose="020B0604020202020204" pitchFamily="34" charset="0"/>
              </a:rPr>
              <a:t>or call if this is not possible</a:t>
            </a:r>
          </a:p>
          <a:p>
            <a:pPr marL="457200" indent="-457200" algn="l">
              <a:buFont typeface="Arial" panose="020B0604020202020204" pitchFamily="34" charset="0"/>
              <a:buChar char="•"/>
            </a:pPr>
            <a:r>
              <a:rPr lang="en-GB" b="1" dirty="0">
                <a:latin typeface="Avenir Next LT Pro" panose="020B0504020202020204" pitchFamily="34" charset="0"/>
                <a:cs typeface="Arial" panose="020B0604020202020204" pitchFamily="34" charset="0"/>
              </a:rPr>
              <a:t>Charities Finance Team review</a:t>
            </a:r>
          </a:p>
          <a:p>
            <a:pPr marL="457200" indent="-457200" algn="l">
              <a:buFont typeface="Arial" panose="020B0604020202020204" pitchFamily="34" charset="0"/>
              <a:buChar char="•"/>
            </a:pPr>
            <a:r>
              <a:rPr lang="en-GB" b="1" dirty="0">
                <a:latin typeface="Avenir Next LT Pro" panose="020B0504020202020204" pitchFamily="34" charset="0"/>
                <a:cs typeface="Arial" panose="020B0604020202020204" pitchFamily="34" charset="0"/>
              </a:rPr>
              <a:t>Decision </a:t>
            </a:r>
          </a:p>
          <a:p>
            <a:pPr marL="457200" indent="-457200" algn="l">
              <a:buFont typeface="Arial" panose="020B0604020202020204" pitchFamily="34" charset="0"/>
              <a:buChar char="•"/>
            </a:pPr>
            <a:r>
              <a:rPr lang="en-GB" b="1" dirty="0">
                <a:latin typeface="Avenir Next LT Pro" panose="020B0504020202020204" pitchFamily="34" charset="0"/>
                <a:cs typeface="Arial" panose="020B0604020202020204" pitchFamily="34" charset="0"/>
              </a:rPr>
              <a:t>Public committee meetings</a:t>
            </a:r>
          </a:p>
          <a:p>
            <a:pPr marL="457200" indent="-457200" algn="l">
              <a:buFont typeface="Arial" panose="020B0604020202020204" pitchFamily="34" charset="0"/>
              <a:buChar char="•"/>
            </a:pPr>
            <a:endParaRPr lang="en-GB" b="1" dirty="0">
              <a:latin typeface="Avenir Next LT Pro" panose="020B0504020202020204" pitchFamily="34" charset="0"/>
              <a:cs typeface="Arial" panose="020B0604020202020204" pitchFamily="34" charset="0"/>
            </a:endParaRPr>
          </a:p>
          <a:p>
            <a:pPr algn="l"/>
            <a:endParaRPr lang="en-GB" b="1"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lstStyle/>
          <a:p>
            <a:r>
              <a:rPr lang="en-GB" b="1" dirty="0">
                <a:latin typeface="Avenir Next LT Pro" panose="020B0504020202020204" pitchFamily="34" charset="0"/>
                <a:cs typeface="Arial" panose="020B0604020202020204" pitchFamily="34" charset="0"/>
              </a:rPr>
              <a:t>Decision Process</a:t>
            </a:r>
          </a:p>
        </p:txBody>
      </p:sp>
    </p:spTree>
    <p:extLst>
      <p:ext uri="{BB962C8B-B14F-4D97-AF65-F5344CB8AC3E}">
        <p14:creationId xmlns:p14="http://schemas.microsoft.com/office/powerpoint/2010/main" val="403599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FA8EEBC6-C961-4969-BBF3-307EBFECE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 y="14513"/>
            <a:ext cx="4572525"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690688"/>
            <a:ext cx="6918849" cy="41669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Registered charities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Registered Community Interest Companies (CICs)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Registered Charitable Incorporate Organisations (CIOs)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Charitable companies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Exempt or excepted charities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Registered charitable industrial and provident societies or charitable Community Benefit Societies (</a:t>
            </a:r>
            <a:r>
              <a:rPr lang="en-GB" dirty="0" err="1">
                <a:latin typeface="Avenir Next LT Pro" panose="020B0504020202020204" pitchFamily="34" charset="0"/>
                <a:cs typeface="Arial" panose="020B0604020202020204" pitchFamily="34" charset="0"/>
              </a:rPr>
              <a:t>Bencoms</a:t>
            </a:r>
            <a:r>
              <a:rPr lang="en-GB" dirty="0">
                <a:latin typeface="Avenir Next LT Pro" panose="020B0504020202020204" pitchFamily="34" charset="0"/>
                <a:cs typeface="Arial" panose="020B0604020202020204" pitchFamily="34" charset="0"/>
              </a:rPr>
              <a:t>)</a:t>
            </a:r>
          </a:p>
          <a:p>
            <a:pPr algn="l"/>
            <a:endParaRPr lang="en-GB" b="1"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lstStyle/>
          <a:p>
            <a:r>
              <a:rPr lang="en-GB" b="1" dirty="0">
                <a:latin typeface="Avenir Next LT Pro" panose="020B0504020202020204" pitchFamily="34" charset="0"/>
                <a:cs typeface="Arial" panose="020B0604020202020204" pitchFamily="34" charset="0"/>
              </a:rPr>
              <a:t>Who we fund</a:t>
            </a:r>
          </a:p>
        </p:txBody>
      </p:sp>
    </p:spTree>
    <p:extLst>
      <p:ext uri="{BB962C8B-B14F-4D97-AF65-F5344CB8AC3E}">
        <p14:creationId xmlns:p14="http://schemas.microsoft.com/office/powerpoint/2010/main" val="178812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FA8EEBC6-C961-4969-BBF3-307EBFECE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 y="14513"/>
            <a:ext cx="4572525"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690688"/>
            <a:ext cx="6918849" cy="443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Party political organisations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Charities registered outside the UK</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Individuals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Schools, PTAs, other educational establishments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Hospitals and primary healthcare providers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Statutory bodies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For-profit organisations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Residential facilities</a:t>
            </a:r>
            <a:endParaRPr lang="en-GB" b="1" dirty="0">
              <a:latin typeface="Avenir Next LT Pro" panose="020B05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lstStyle/>
          <a:p>
            <a:r>
              <a:rPr lang="en-GB" b="1" dirty="0">
                <a:latin typeface="Avenir Next LT Pro" panose="020B0504020202020204" pitchFamily="34" charset="0"/>
                <a:cs typeface="Arial" panose="020B0604020202020204" pitchFamily="34" charset="0"/>
              </a:rPr>
              <a:t>Who we can’t fund</a:t>
            </a:r>
          </a:p>
        </p:txBody>
      </p:sp>
    </p:spTree>
    <p:extLst>
      <p:ext uri="{BB962C8B-B14F-4D97-AF65-F5344CB8AC3E}">
        <p14:creationId xmlns:p14="http://schemas.microsoft.com/office/powerpoint/2010/main" val="295733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FA8EEBC6-C961-4969-BBF3-307EBFECE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 y="14513"/>
            <a:ext cx="4572525"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549400"/>
            <a:ext cx="6918849" cy="45770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Party political campaigning/lobbying</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Medical or academic research</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Religious activities (e.g. proselytising)</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Work that has already taken place</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Festivals or events that last a few days or less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Residential activities/overnight stays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Residential care</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Multiple concurrent grants to one organisation (with some exceptions)</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Organisations within the “fallow period”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after a previous grant or application</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lstStyle/>
          <a:p>
            <a:r>
              <a:rPr lang="en-GB" b="1" dirty="0">
                <a:latin typeface="Avenir Next LT Pro" panose="020B0504020202020204" pitchFamily="34" charset="0"/>
                <a:cs typeface="Arial" panose="020B0604020202020204" pitchFamily="34" charset="0"/>
              </a:rPr>
              <a:t>What we can’t fund</a:t>
            </a:r>
          </a:p>
        </p:txBody>
      </p:sp>
    </p:spTree>
    <p:extLst>
      <p:ext uri="{BB962C8B-B14F-4D97-AF65-F5344CB8AC3E}">
        <p14:creationId xmlns:p14="http://schemas.microsoft.com/office/powerpoint/2010/main" val="243835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FA8EEBC6-C961-4969-BBF3-307EBFECE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 y="14513"/>
            <a:ext cx="4572525"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931988"/>
            <a:ext cx="6918849" cy="44357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Your governing document (i.e. your constitution)</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Most recent signed accounts</a:t>
            </a:r>
          </a:p>
          <a:p>
            <a:pPr lvl="1" algn="l"/>
            <a:r>
              <a:rPr lang="en-GB" dirty="0">
                <a:latin typeface="Avenir Next LT Pro" panose="020B0504020202020204" pitchFamily="34" charset="0"/>
                <a:cs typeface="Arial" panose="020B0604020202020204" pitchFamily="34" charset="0"/>
              </a:rPr>
              <a:t>(We will likely ask that you provide us with two further sets of financial information after you apply, e.g. draft accounts, management accounts, budget, or forecast)</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Safeguarding policy</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Fully costed budget</a:t>
            </a:r>
          </a:p>
          <a:p>
            <a:pPr marL="457200" indent="-4572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Monitoring framework</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365125"/>
            <a:ext cx="6244772" cy="1325563"/>
          </a:xfrm>
        </p:spPr>
        <p:txBody>
          <a:bodyPr>
            <a:normAutofit fontScale="90000"/>
          </a:bodyPr>
          <a:lstStyle/>
          <a:p>
            <a:r>
              <a:rPr lang="en-GB" b="1" dirty="0">
                <a:latin typeface="Avenir Next LT Pro" panose="020B0504020202020204" pitchFamily="34" charset="0"/>
                <a:cs typeface="Arial" panose="020B0604020202020204" pitchFamily="34" charset="0"/>
              </a:rPr>
              <a:t>What you will need to provide with your application</a:t>
            </a:r>
          </a:p>
        </p:txBody>
      </p:sp>
    </p:spTree>
    <p:extLst>
      <p:ext uri="{BB962C8B-B14F-4D97-AF65-F5344CB8AC3E}">
        <p14:creationId xmlns:p14="http://schemas.microsoft.com/office/powerpoint/2010/main" val="376867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person sitting at a table&#10;&#10;Description automatically generated">
            <a:extLst>
              <a:ext uri="{FF2B5EF4-FFF2-40B4-BE49-F238E27FC236}">
                <a16:creationId xmlns:a16="http://schemas.microsoft.com/office/drawing/2014/main" id="{4C417392-90AB-4C09-A57A-BFF0DCE3F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 y="14513"/>
            <a:ext cx="4572525"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664208"/>
            <a:ext cx="6918849" cy="46085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“Full cost recovery” – we will contribute to your overheads and core costs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Up to 5 years’ continuous funding</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Up to 50% of your annual income per year</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Minimum of the Real London Living Wage  (currently £10.85/hr) for salaries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Up to 35 hours per week of salary costs</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We can be the sole funder of a project</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or contribute to larger work</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Average grant size for reopened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funding strands available on website</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163953"/>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How much can you apply for?</a:t>
            </a:r>
          </a:p>
        </p:txBody>
      </p:sp>
    </p:spTree>
    <p:extLst>
      <p:ext uri="{BB962C8B-B14F-4D97-AF65-F5344CB8AC3E}">
        <p14:creationId xmlns:p14="http://schemas.microsoft.com/office/powerpoint/2010/main" val="370646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A person sitting at a table&#10;&#10;Description automatically generated">
            <a:extLst>
              <a:ext uri="{FF2B5EF4-FFF2-40B4-BE49-F238E27FC236}">
                <a16:creationId xmlns:a16="http://schemas.microsoft.com/office/drawing/2014/main" id="{A00630CA-5DD3-4683-8E10-C0CF9BA53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 y="14513"/>
            <a:ext cx="4572525" cy="6858000"/>
          </a:xfrm>
          <a:prstGeom prst="rect">
            <a:avLst/>
          </a:prstGeom>
        </p:spPr>
      </p:pic>
      <p:pic>
        <p:nvPicPr>
          <p:cNvPr id="5" name="Graphic 4">
            <a:extLst>
              <a:ext uri="{FF2B5EF4-FFF2-40B4-BE49-F238E27FC236}">
                <a16:creationId xmlns:a16="http://schemas.microsoft.com/office/drawing/2014/main" id="{0D2904EB-5ACE-4119-B35C-07C58D8F6C1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009"/>
          <a:stretch/>
        </p:blipFill>
        <p:spPr>
          <a:xfrm>
            <a:off x="0" y="5364388"/>
            <a:ext cx="12192000" cy="1508125"/>
          </a:xfrm>
          <a:prstGeom prst="rect">
            <a:avLst/>
          </a:prstGeom>
        </p:spPr>
      </p:pic>
      <p:sp>
        <p:nvSpPr>
          <p:cNvPr id="11" name="Content Placeholder 3">
            <a:extLst>
              <a:ext uri="{FF2B5EF4-FFF2-40B4-BE49-F238E27FC236}">
                <a16:creationId xmlns:a16="http://schemas.microsoft.com/office/drawing/2014/main" id="{8E659299-99E0-4B88-B10D-F6633DA989AF}"/>
              </a:ext>
            </a:extLst>
          </p:cNvPr>
          <p:cNvSpPr txBox="1">
            <a:spLocks/>
          </p:cNvSpPr>
          <p:nvPr/>
        </p:nvSpPr>
        <p:spPr>
          <a:xfrm>
            <a:off x="5109028" y="1664208"/>
            <a:ext cx="6918849" cy="460857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Read the website</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Contact us if you need help understanding our criteria or if you have technical difficulties making an application</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Show us how your work fits the criteria</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You can add a document with additional information if useful (not required)</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Don’t worry if your application is a better fit for a different programme than the one you applied under</a:t>
            </a:r>
          </a:p>
          <a:p>
            <a:pPr marL="342900" indent="-342900" algn="l">
              <a:buFont typeface="Arial" panose="020B0604020202020204" pitchFamily="34" charset="0"/>
              <a:buChar char="•"/>
            </a:pPr>
            <a:r>
              <a:rPr lang="en-GB" dirty="0">
                <a:latin typeface="Avenir Next LT Pro" panose="020B0504020202020204" pitchFamily="34" charset="0"/>
                <a:cs typeface="Arial" panose="020B0604020202020204" pitchFamily="34" charset="0"/>
              </a:rPr>
              <a:t>We don’t need VIP treatment – funding is based on your work, eligibility, finances </a:t>
            </a:r>
            <a:br>
              <a:rPr lang="en-GB" dirty="0">
                <a:latin typeface="Avenir Next LT Pro" panose="020B0504020202020204" pitchFamily="34" charset="0"/>
                <a:cs typeface="Arial" panose="020B0604020202020204" pitchFamily="34" charset="0"/>
              </a:rPr>
            </a:br>
            <a:r>
              <a:rPr lang="en-GB" dirty="0">
                <a:latin typeface="Avenir Next LT Pro" panose="020B0504020202020204" pitchFamily="34" charset="0"/>
                <a:cs typeface="Arial" panose="020B0604020202020204" pitchFamily="34" charset="0"/>
              </a:rPr>
              <a:t>and governance</a:t>
            </a:r>
          </a:p>
        </p:txBody>
      </p:sp>
      <p:sp>
        <p:nvSpPr>
          <p:cNvPr id="4" name="Title 3">
            <a:extLst>
              <a:ext uri="{FF2B5EF4-FFF2-40B4-BE49-F238E27FC236}">
                <a16:creationId xmlns:a16="http://schemas.microsoft.com/office/drawing/2014/main" id="{A49BC562-77FC-4AA1-B8DA-D4752AE43B53}"/>
              </a:ext>
            </a:extLst>
          </p:cNvPr>
          <p:cNvSpPr>
            <a:spLocks noGrp="1"/>
          </p:cNvSpPr>
          <p:nvPr>
            <p:ph type="title"/>
          </p:nvPr>
        </p:nvSpPr>
        <p:spPr>
          <a:xfrm>
            <a:off x="5109028" y="163953"/>
            <a:ext cx="6244772" cy="1325563"/>
          </a:xfrm>
        </p:spPr>
        <p:txBody>
          <a:bodyPr anchor="b">
            <a:normAutofit/>
          </a:bodyPr>
          <a:lstStyle/>
          <a:p>
            <a:r>
              <a:rPr lang="en-GB" b="1" dirty="0">
                <a:latin typeface="Avenir Next LT Pro" panose="020B0504020202020204" pitchFamily="34" charset="0"/>
                <a:cs typeface="Arial" panose="020B0604020202020204" pitchFamily="34" charset="0"/>
              </a:rPr>
              <a:t>Top tips</a:t>
            </a:r>
          </a:p>
        </p:txBody>
      </p:sp>
    </p:spTree>
    <p:extLst>
      <p:ext uri="{BB962C8B-B14F-4D97-AF65-F5344CB8AC3E}">
        <p14:creationId xmlns:p14="http://schemas.microsoft.com/office/powerpoint/2010/main" val="2127999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Bridge-Trust-PowerPoint-template" id="{C6B5E1F0-8E0A-4525-BD99-DC411D14E0A1}" vid="{42B0F34D-F9F7-44CC-9424-FB06AB6C2B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4B8ED195159E4C90594A3CA34FD09A" ma:contentTypeVersion="13" ma:contentTypeDescription="Create a new document." ma:contentTypeScope="" ma:versionID="98a72846714d0895619426677608b1e2">
  <xsd:schema xmlns:xsd="http://www.w3.org/2001/XMLSchema" xmlns:xs="http://www.w3.org/2001/XMLSchema" xmlns:p="http://schemas.microsoft.com/office/2006/metadata/properties" xmlns:ns2="3784ff38-aecb-485e-a038-f9141d6ef5c6" xmlns:ns3="951cb35c-1d86-4773-bcc5-e8ad83a913ca" targetNamespace="http://schemas.microsoft.com/office/2006/metadata/properties" ma:root="true" ma:fieldsID="42fd6cb387b5b5f4fcfef85e84592b91" ns2:_="" ns3:_="">
    <xsd:import namespace="3784ff38-aecb-485e-a038-f9141d6ef5c6"/>
    <xsd:import namespace="951cb35c-1d86-4773-bcc5-e8ad83a913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4ff38-aecb-485e-a038-f9141d6ef5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1cb35c-1d86-4773-bcc5-e8ad83a913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7A6572-CAB5-4395-B073-F36B88521541}"/>
</file>

<file path=customXml/itemProps2.xml><?xml version="1.0" encoding="utf-8"?>
<ds:datastoreItem xmlns:ds="http://schemas.openxmlformats.org/officeDocument/2006/customXml" ds:itemID="{263069F6-D625-463C-BF94-0F669C70F50B}">
  <ds:schemaRefs>
    <ds:schemaRef ds:uri="http://schemas.microsoft.com/sharepoint/v3/contenttype/forms"/>
  </ds:schemaRefs>
</ds:datastoreItem>
</file>

<file path=customXml/itemProps3.xml><?xml version="1.0" encoding="utf-8"?>
<ds:datastoreItem xmlns:ds="http://schemas.openxmlformats.org/officeDocument/2006/customXml" ds:itemID="{D0E3298B-A0C9-4A9A-A5E6-6F8DD197BCB6}">
  <ds:schemaRefs>
    <ds:schemaRef ds:uri="http://schemas.microsoft.com/office/2006/metadata/properties"/>
    <ds:schemaRef ds:uri="http://schemas.microsoft.com/office/infopath/2007/PartnerControls"/>
    <ds:schemaRef ds:uri="6017e419-df8d-435c-882e-fe62f277e594"/>
  </ds:schemaRefs>
</ds:datastoreItem>
</file>

<file path=docProps/app.xml><?xml version="1.0" encoding="utf-8"?>
<Properties xmlns="http://schemas.openxmlformats.org/officeDocument/2006/extended-properties" xmlns:vt="http://schemas.openxmlformats.org/officeDocument/2006/docPropsVTypes">
  <Template>City-Bridge-Trust-PowerPoint-template</Template>
  <TotalTime>1612</TotalTime>
  <Words>1721</Words>
  <Application>Microsoft Office PowerPoint</Application>
  <PresentationFormat>Widescreen</PresentationFormat>
  <Paragraphs>242</Paragraphs>
  <Slides>25</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Avenir Next LT Pro</vt:lpstr>
      <vt:lpstr>Avenir W01</vt:lpstr>
      <vt:lpstr>Calibri</vt:lpstr>
      <vt:lpstr>Calibri Light</vt:lpstr>
      <vt:lpstr>lato</vt:lpstr>
      <vt:lpstr>Times New Roman</vt:lpstr>
      <vt:lpstr>Office Theme</vt:lpstr>
      <vt:lpstr>City Bridge Trust</vt:lpstr>
      <vt:lpstr>PowerPoint Presentation</vt:lpstr>
      <vt:lpstr>Decision Process</vt:lpstr>
      <vt:lpstr>Who we fund</vt:lpstr>
      <vt:lpstr>Who we can’t fund</vt:lpstr>
      <vt:lpstr>What we can’t fund</vt:lpstr>
      <vt:lpstr>What you will need to provide with your application</vt:lpstr>
      <vt:lpstr>How much can you apply for?</vt:lpstr>
      <vt:lpstr>Top tips</vt:lpstr>
      <vt:lpstr>PowerPoint Presentation</vt:lpstr>
      <vt:lpstr>Small Grants</vt:lpstr>
      <vt:lpstr>Transition Funding</vt:lpstr>
      <vt:lpstr>Support for refugees, asylum seekers and migrants</vt:lpstr>
      <vt:lpstr>Support and services for deaf and disabled people</vt:lpstr>
      <vt:lpstr>Tackling abuse, exploitation and hatred</vt:lpstr>
      <vt:lpstr>Building settled lives for those leaving custody or serving community sentences</vt:lpstr>
      <vt:lpstr>Advice and support for disadvantaged people</vt:lpstr>
      <vt:lpstr>Food poverty</vt:lpstr>
      <vt:lpstr>Place-based giving schemes</vt:lpstr>
      <vt:lpstr>Infrastructure funding: capacity and representation</vt:lpstr>
      <vt:lpstr>Access improvements to community buildings</vt:lpstr>
      <vt:lpstr>Eco audits</vt:lpstr>
      <vt:lpstr>Stepping Stones </vt:lpstr>
      <vt:lpstr>What’s next?</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Jordan, Nat</dc:creator>
  <cp:lastModifiedBy>Jones, Sandra</cp:lastModifiedBy>
  <cp:revision>1</cp:revision>
  <dcterms:created xsi:type="dcterms:W3CDTF">2022-02-02T11:15:02Z</dcterms:created>
  <dcterms:modified xsi:type="dcterms:W3CDTF">2022-02-22T09:51:37Z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ca86e8-6fb5-45dd-bb08-a8d185fa5301_Enabled">
    <vt:lpwstr>true</vt:lpwstr>
  </property>
  <property fmtid="{D5CDD505-2E9C-101B-9397-08002B2CF9AE}" pid="3" name="MSIP_Label_8eca86e8-6fb5-45dd-bb08-a8d185fa5301_SetDate">
    <vt:lpwstr>2021-12-29T17:19:12Z</vt:lpwstr>
  </property>
  <property fmtid="{D5CDD505-2E9C-101B-9397-08002B2CF9AE}" pid="4" name="MSIP_Label_8eca86e8-6fb5-45dd-bb08-a8d185fa5301_Method">
    <vt:lpwstr>Standard</vt:lpwstr>
  </property>
  <property fmtid="{D5CDD505-2E9C-101B-9397-08002B2CF9AE}" pid="5" name="MSIP_Label_8eca86e8-6fb5-45dd-bb08-a8d185fa5301_Name">
    <vt:lpwstr>Official</vt:lpwstr>
  </property>
  <property fmtid="{D5CDD505-2E9C-101B-9397-08002B2CF9AE}" pid="6" name="MSIP_Label_8eca86e8-6fb5-45dd-bb08-a8d185fa5301_SiteId">
    <vt:lpwstr>9fe658cd-b3cd-4056-8519-3222ffa96be8</vt:lpwstr>
  </property>
  <property fmtid="{D5CDD505-2E9C-101B-9397-08002B2CF9AE}" pid="7" name="MSIP_Label_8eca86e8-6fb5-45dd-bb08-a8d185fa5301_ActionId">
    <vt:lpwstr>3406c415-015a-4df4-94de-76cd8c158ddf</vt:lpwstr>
  </property>
  <property fmtid="{D5CDD505-2E9C-101B-9397-08002B2CF9AE}" pid="8" name="MSIP_Label_8eca86e8-6fb5-45dd-bb08-a8d185fa5301_ContentBits">
    <vt:lpwstr>0</vt:lpwstr>
  </property>
  <property fmtid="{D5CDD505-2E9C-101B-9397-08002B2CF9AE}" pid="9" name="ContentTypeId">
    <vt:lpwstr>0x010100054B8ED195159E4C90594A3CA34FD09A</vt:lpwstr>
  </property>
</Properties>
</file>